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9"/>
  </p:notesMasterIdLst>
  <p:sldIdLst>
    <p:sldId id="866" r:id="rId5"/>
    <p:sldId id="868" r:id="rId6"/>
    <p:sldId id="867" r:id="rId7"/>
    <p:sldId id="822" r:id="rId8"/>
    <p:sldId id="824" r:id="rId9"/>
    <p:sldId id="826" r:id="rId10"/>
    <p:sldId id="827" r:id="rId11"/>
    <p:sldId id="828" r:id="rId12"/>
    <p:sldId id="829" r:id="rId13"/>
    <p:sldId id="830" r:id="rId14"/>
    <p:sldId id="831" r:id="rId15"/>
    <p:sldId id="832" r:id="rId16"/>
    <p:sldId id="833" r:id="rId17"/>
    <p:sldId id="834" r:id="rId18"/>
    <p:sldId id="835" r:id="rId19"/>
    <p:sldId id="836" r:id="rId20"/>
    <p:sldId id="837" r:id="rId21"/>
    <p:sldId id="838" r:id="rId22"/>
    <p:sldId id="839" r:id="rId23"/>
    <p:sldId id="840" r:id="rId24"/>
    <p:sldId id="841" r:id="rId25"/>
    <p:sldId id="842" r:id="rId26"/>
    <p:sldId id="843" r:id="rId27"/>
    <p:sldId id="844" r:id="rId28"/>
    <p:sldId id="845" r:id="rId29"/>
    <p:sldId id="846" r:id="rId30"/>
    <p:sldId id="847" r:id="rId31"/>
    <p:sldId id="848" r:id="rId32"/>
    <p:sldId id="849" r:id="rId33"/>
    <p:sldId id="850" r:id="rId34"/>
    <p:sldId id="851" r:id="rId35"/>
    <p:sldId id="852" r:id="rId36"/>
    <p:sldId id="853" r:id="rId37"/>
    <p:sldId id="854" r:id="rId38"/>
    <p:sldId id="855" r:id="rId39"/>
    <p:sldId id="856" r:id="rId40"/>
    <p:sldId id="857" r:id="rId41"/>
    <p:sldId id="858" r:id="rId42"/>
    <p:sldId id="859" r:id="rId43"/>
    <p:sldId id="860" r:id="rId44"/>
    <p:sldId id="861" r:id="rId45"/>
    <p:sldId id="862" r:id="rId46"/>
    <p:sldId id="863" r:id="rId47"/>
    <p:sldId id="864" r:id="rId4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FA2"/>
    <a:srgbClr val="E85A78"/>
    <a:srgbClr val="E50D3E"/>
    <a:srgbClr val="FFDADB"/>
    <a:srgbClr val="EF7531"/>
    <a:srgbClr val="D00000"/>
    <a:srgbClr val="FF2D2D"/>
    <a:srgbClr val="F2B12E"/>
    <a:srgbClr val="4F868E"/>
    <a:srgbClr val="625E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30C885-7C58-4552-9481-F0F95C1FAF7E}" v="192" dt="2023-01-29T11:49:50.7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lange Jacobsen" userId="438dba2b-a132-4a4d-81e8-195135e509f7" providerId="ADAL" clId="{C930C885-7C58-4552-9481-F0F95C1FAF7E}"/>
    <pc:docChg chg="undo custSel addSld delSld modSld">
      <pc:chgData name="Solange Jacobsen" userId="438dba2b-a132-4a4d-81e8-195135e509f7" providerId="ADAL" clId="{C930C885-7C58-4552-9481-F0F95C1FAF7E}" dt="2023-02-10T09:54:40.376" v="10077" actId="13926"/>
      <pc:docMkLst>
        <pc:docMk/>
      </pc:docMkLst>
      <pc:sldChg chg="modSp mod">
        <pc:chgData name="Solange Jacobsen" userId="438dba2b-a132-4a4d-81e8-195135e509f7" providerId="ADAL" clId="{C930C885-7C58-4552-9481-F0F95C1FAF7E}" dt="2023-01-22T14:43:15.947" v="44" actId="108"/>
        <pc:sldMkLst>
          <pc:docMk/>
          <pc:sldMk cId="2416159956" sldId="822"/>
        </pc:sldMkLst>
        <pc:spChg chg="mod">
          <ac:chgData name="Solange Jacobsen" userId="438dba2b-a132-4a4d-81e8-195135e509f7" providerId="ADAL" clId="{C930C885-7C58-4552-9481-F0F95C1FAF7E}" dt="2023-01-22T14:42:15.418" v="34" actId="207"/>
          <ac:spMkLst>
            <pc:docMk/>
            <pc:sldMk cId="2416159956" sldId="822"/>
            <ac:spMk id="2" creationId="{7D0C0AE5-2A55-2767-CDBC-434F715028E5}"/>
          </ac:spMkLst>
        </pc:spChg>
        <pc:spChg chg="mod">
          <ac:chgData name="Solange Jacobsen" userId="438dba2b-a132-4a4d-81e8-195135e509f7" providerId="ADAL" clId="{C930C885-7C58-4552-9481-F0F95C1FAF7E}" dt="2023-01-22T14:42:38.530" v="35" actId="207"/>
          <ac:spMkLst>
            <pc:docMk/>
            <pc:sldMk cId="2416159956" sldId="822"/>
            <ac:spMk id="3" creationId="{6C034E39-9399-DE2C-58B6-F4D5D0C3EA64}"/>
          </ac:spMkLst>
        </pc:spChg>
        <pc:spChg chg="mod">
          <ac:chgData name="Solange Jacobsen" userId="438dba2b-a132-4a4d-81e8-195135e509f7" providerId="ADAL" clId="{C930C885-7C58-4552-9481-F0F95C1FAF7E}" dt="2023-01-22T14:41:07.167" v="20" actId="207"/>
          <ac:spMkLst>
            <pc:docMk/>
            <pc:sldMk cId="2416159956" sldId="822"/>
            <ac:spMk id="4" creationId="{19C359AB-6E91-D0CC-54F3-FE023D5E3A1D}"/>
          </ac:spMkLst>
        </pc:spChg>
        <pc:spChg chg="mod">
          <ac:chgData name="Solange Jacobsen" userId="438dba2b-a132-4a4d-81e8-195135e509f7" providerId="ADAL" clId="{C930C885-7C58-4552-9481-F0F95C1FAF7E}" dt="2023-01-22T14:41:13.364" v="22" actId="108"/>
          <ac:spMkLst>
            <pc:docMk/>
            <pc:sldMk cId="2416159956" sldId="822"/>
            <ac:spMk id="5" creationId="{858B3A61-5B44-FDAA-6051-4A9000B64D1D}"/>
          </ac:spMkLst>
        </pc:spChg>
        <pc:spChg chg="mod">
          <ac:chgData name="Solange Jacobsen" userId="438dba2b-a132-4a4d-81e8-195135e509f7" providerId="ADAL" clId="{C930C885-7C58-4552-9481-F0F95C1FAF7E}" dt="2023-01-22T14:43:15.947" v="44" actId="108"/>
          <ac:spMkLst>
            <pc:docMk/>
            <pc:sldMk cId="2416159956" sldId="822"/>
            <ac:spMk id="6" creationId="{34573B28-A89F-C7AC-706D-D11381B2A6E2}"/>
          </ac:spMkLst>
        </pc:spChg>
        <pc:spChg chg="mod">
          <ac:chgData name="Solange Jacobsen" userId="438dba2b-a132-4a4d-81e8-195135e509f7" providerId="ADAL" clId="{C930C885-7C58-4552-9481-F0F95C1FAF7E}" dt="2023-01-22T14:39:35.151" v="6" actId="108"/>
          <ac:spMkLst>
            <pc:docMk/>
            <pc:sldMk cId="2416159956" sldId="822"/>
            <ac:spMk id="9" creationId="{019389B9-F955-8F74-B8D8-A66075EF0D95}"/>
          </ac:spMkLst>
        </pc:spChg>
        <pc:spChg chg="mod">
          <ac:chgData name="Solange Jacobsen" userId="438dba2b-a132-4a4d-81e8-195135e509f7" providerId="ADAL" clId="{C930C885-7C58-4552-9481-F0F95C1FAF7E}" dt="2023-01-22T14:42:46.988" v="39" actId="108"/>
          <ac:spMkLst>
            <pc:docMk/>
            <pc:sldMk cId="2416159956" sldId="822"/>
            <ac:spMk id="10" creationId="{37B483B2-8114-035A-6BE2-B5E0DE587CC5}"/>
          </ac:spMkLst>
        </pc:spChg>
        <pc:spChg chg="mod">
          <ac:chgData name="Solange Jacobsen" userId="438dba2b-a132-4a4d-81e8-195135e509f7" providerId="ADAL" clId="{C930C885-7C58-4552-9481-F0F95C1FAF7E}" dt="2023-01-22T14:42:48.058" v="40" actId="108"/>
          <ac:spMkLst>
            <pc:docMk/>
            <pc:sldMk cId="2416159956" sldId="822"/>
            <ac:spMk id="11" creationId="{F63BA2A4-9BD4-B23B-E5B3-401A0DD1560A}"/>
          </ac:spMkLst>
        </pc:spChg>
        <pc:spChg chg="mod">
          <ac:chgData name="Solange Jacobsen" userId="438dba2b-a132-4a4d-81e8-195135e509f7" providerId="ADAL" clId="{C930C885-7C58-4552-9481-F0F95C1FAF7E}" dt="2023-01-22T14:41:20.261" v="26" actId="108"/>
          <ac:spMkLst>
            <pc:docMk/>
            <pc:sldMk cId="2416159956" sldId="822"/>
            <ac:spMk id="12" creationId="{9763F940-6020-7CB9-00EA-883F65EE73CC}"/>
          </ac:spMkLst>
        </pc:spChg>
        <pc:spChg chg="mod">
          <ac:chgData name="Solange Jacobsen" userId="438dba2b-a132-4a4d-81e8-195135e509f7" providerId="ADAL" clId="{C930C885-7C58-4552-9481-F0F95C1FAF7E}" dt="2023-01-22T14:39:38.545" v="8" actId="108"/>
          <ac:spMkLst>
            <pc:docMk/>
            <pc:sldMk cId="2416159956" sldId="822"/>
            <ac:spMk id="13" creationId="{F1EA634F-D285-B430-2BAC-B535BD695CF9}"/>
          </ac:spMkLst>
        </pc:spChg>
        <pc:spChg chg="mod">
          <ac:chgData name="Solange Jacobsen" userId="438dba2b-a132-4a4d-81e8-195135e509f7" providerId="ADAL" clId="{C930C885-7C58-4552-9481-F0F95C1FAF7E}" dt="2023-01-22T14:39:37.129" v="7" actId="108"/>
          <ac:spMkLst>
            <pc:docMk/>
            <pc:sldMk cId="2416159956" sldId="822"/>
            <ac:spMk id="14" creationId="{C6BCA3E9-B441-0529-CF86-9A5F5A20196F}"/>
          </ac:spMkLst>
        </pc:spChg>
        <pc:spChg chg="mod">
          <ac:chgData name="Solange Jacobsen" userId="438dba2b-a132-4a4d-81e8-195135e509f7" providerId="ADAL" clId="{C930C885-7C58-4552-9481-F0F95C1FAF7E}" dt="2023-01-22T14:41:21.688" v="27" actId="108"/>
          <ac:spMkLst>
            <pc:docMk/>
            <pc:sldMk cId="2416159956" sldId="822"/>
            <ac:spMk id="16" creationId="{190A506F-F137-D2F9-B7E5-4363EFA9D856}"/>
          </ac:spMkLst>
        </pc:spChg>
        <pc:spChg chg="mod">
          <ac:chgData name="Solange Jacobsen" userId="438dba2b-a132-4a4d-81e8-195135e509f7" providerId="ADAL" clId="{C930C885-7C58-4552-9481-F0F95C1FAF7E}" dt="2023-01-22T14:42:43.363" v="36" actId="108"/>
          <ac:spMkLst>
            <pc:docMk/>
            <pc:sldMk cId="2416159956" sldId="822"/>
            <ac:spMk id="17" creationId="{71688651-A295-18BD-30A8-73FBDDDB02B3}"/>
          </ac:spMkLst>
        </pc:spChg>
        <pc:spChg chg="mod">
          <ac:chgData name="Solange Jacobsen" userId="438dba2b-a132-4a4d-81e8-195135e509f7" providerId="ADAL" clId="{C930C885-7C58-4552-9481-F0F95C1FAF7E}" dt="2023-01-22T14:41:11.893" v="21" actId="108"/>
          <ac:spMkLst>
            <pc:docMk/>
            <pc:sldMk cId="2416159956" sldId="822"/>
            <ac:spMk id="18" creationId="{FB7C2A8E-1FFD-85C1-91B7-E7DEF5061E98}"/>
          </ac:spMkLst>
        </pc:spChg>
        <pc:spChg chg="mod">
          <ac:chgData name="Solange Jacobsen" userId="438dba2b-a132-4a4d-81e8-195135e509f7" providerId="ADAL" clId="{C930C885-7C58-4552-9481-F0F95C1FAF7E}" dt="2023-01-22T14:42:44.407" v="37" actId="108"/>
          <ac:spMkLst>
            <pc:docMk/>
            <pc:sldMk cId="2416159956" sldId="822"/>
            <ac:spMk id="19" creationId="{C9C3DE4D-7D73-415D-00D8-281287BB14C1}"/>
          </ac:spMkLst>
        </pc:spChg>
        <pc:spChg chg="mod">
          <ac:chgData name="Solange Jacobsen" userId="438dba2b-a132-4a4d-81e8-195135e509f7" providerId="ADAL" clId="{C930C885-7C58-4552-9481-F0F95C1FAF7E}" dt="2023-01-22T14:39:33.142" v="5" actId="108"/>
          <ac:spMkLst>
            <pc:docMk/>
            <pc:sldMk cId="2416159956" sldId="822"/>
            <ac:spMk id="21" creationId="{C792C1DF-CC79-34B7-018C-29936B1D24F3}"/>
          </ac:spMkLst>
        </pc:spChg>
        <pc:spChg chg="mod">
          <ac:chgData name="Solange Jacobsen" userId="438dba2b-a132-4a4d-81e8-195135e509f7" providerId="ADAL" clId="{C930C885-7C58-4552-9481-F0F95C1FAF7E}" dt="2023-01-22T14:41:18.878" v="25" actId="108"/>
          <ac:spMkLst>
            <pc:docMk/>
            <pc:sldMk cId="2416159956" sldId="822"/>
            <ac:spMk id="23" creationId="{434792D8-66E7-83FF-EA0C-E44406DEC36E}"/>
          </ac:spMkLst>
        </pc:spChg>
        <pc:spChg chg="mod">
          <ac:chgData name="Solange Jacobsen" userId="438dba2b-a132-4a4d-81e8-195135e509f7" providerId="ADAL" clId="{C930C885-7C58-4552-9481-F0F95C1FAF7E}" dt="2023-01-22T14:42:45.833" v="38" actId="108"/>
          <ac:spMkLst>
            <pc:docMk/>
            <pc:sldMk cId="2416159956" sldId="822"/>
            <ac:spMk id="25" creationId="{9AA221F8-9192-11C5-5AFD-33AF009CEB71}"/>
          </ac:spMkLst>
        </pc:spChg>
        <pc:spChg chg="mod">
          <ac:chgData name="Solange Jacobsen" userId="438dba2b-a132-4a4d-81e8-195135e509f7" providerId="ADAL" clId="{C930C885-7C58-4552-9481-F0F95C1FAF7E}" dt="2023-01-22T14:42:50.703" v="41" actId="108"/>
          <ac:spMkLst>
            <pc:docMk/>
            <pc:sldMk cId="2416159956" sldId="822"/>
            <ac:spMk id="27" creationId="{BFE6C00B-2E8D-43C9-3095-1AB1AD595CF0}"/>
          </ac:spMkLst>
        </pc:spChg>
        <pc:spChg chg="mod">
          <ac:chgData name="Solange Jacobsen" userId="438dba2b-a132-4a4d-81e8-195135e509f7" providerId="ADAL" clId="{C930C885-7C58-4552-9481-F0F95C1FAF7E}" dt="2023-01-22T14:41:23.084" v="28" actId="108"/>
          <ac:spMkLst>
            <pc:docMk/>
            <pc:sldMk cId="2416159956" sldId="822"/>
            <ac:spMk id="28" creationId="{15B65100-EFA9-CE6A-CB7E-C403096FCC0F}"/>
          </ac:spMkLst>
        </pc:spChg>
        <pc:spChg chg="mod">
          <ac:chgData name="Solange Jacobsen" userId="438dba2b-a132-4a4d-81e8-195135e509f7" providerId="ADAL" clId="{C930C885-7C58-4552-9481-F0F95C1FAF7E}" dt="2023-01-22T14:42:51.901" v="42" actId="108"/>
          <ac:spMkLst>
            <pc:docMk/>
            <pc:sldMk cId="2416159956" sldId="822"/>
            <ac:spMk id="29" creationId="{55F511DE-6919-D1CD-95F8-9306BB2DCE36}"/>
          </ac:spMkLst>
        </pc:spChg>
        <pc:spChg chg="mod">
          <ac:chgData name="Solange Jacobsen" userId="438dba2b-a132-4a4d-81e8-195135e509f7" providerId="ADAL" clId="{C930C885-7C58-4552-9481-F0F95C1FAF7E}" dt="2023-01-22T14:39:40.613" v="9" actId="108"/>
          <ac:spMkLst>
            <pc:docMk/>
            <pc:sldMk cId="2416159956" sldId="822"/>
            <ac:spMk id="30" creationId="{948C7509-3F2E-3418-605E-E8A2B350EC8A}"/>
          </ac:spMkLst>
        </pc:spChg>
        <pc:spChg chg="mod">
          <ac:chgData name="Solange Jacobsen" userId="438dba2b-a132-4a4d-81e8-195135e509f7" providerId="ADAL" clId="{C930C885-7C58-4552-9481-F0F95C1FAF7E}" dt="2023-01-22T14:42:15.091" v="33" actId="108"/>
          <ac:spMkLst>
            <pc:docMk/>
            <pc:sldMk cId="2416159956" sldId="822"/>
            <ac:spMk id="33" creationId="{54E6B1F6-8818-DAA5-886F-9ECB60B4C669}"/>
          </ac:spMkLst>
        </pc:spChg>
        <pc:spChg chg="mod">
          <ac:chgData name="Solange Jacobsen" userId="438dba2b-a132-4a4d-81e8-195135e509f7" providerId="ADAL" clId="{C930C885-7C58-4552-9481-F0F95C1FAF7E}" dt="2023-01-22T14:42:14.814" v="32" actId="108"/>
          <ac:spMkLst>
            <pc:docMk/>
            <pc:sldMk cId="2416159956" sldId="822"/>
            <ac:spMk id="34" creationId="{CA768356-2B73-2D8C-CEC8-EF53E811D24B}"/>
          </ac:spMkLst>
        </pc:spChg>
        <pc:spChg chg="mod">
          <ac:chgData name="Solange Jacobsen" userId="438dba2b-a132-4a4d-81e8-195135e509f7" providerId="ADAL" clId="{C930C885-7C58-4552-9481-F0F95C1FAF7E}" dt="2023-01-22T14:41:16.292" v="23" actId="108"/>
          <ac:spMkLst>
            <pc:docMk/>
            <pc:sldMk cId="2416159956" sldId="822"/>
            <ac:spMk id="35" creationId="{F7D90033-5AB7-3466-2634-5CB6DEE53B08}"/>
          </ac:spMkLst>
        </pc:spChg>
        <pc:spChg chg="mod">
          <ac:chgData name="Solange Jacobsen" userId="438dba2b-a132-4a4d-81e8-195135e509f7" providerId="ADAL" clId="{C930C885-7C58-4552-9481-F0F95C1FAF7E}" dt="2023-01-22T14:41:17.344" v="24" actId="108"/>
          <ac:spMkLst>
            <pc:docMk/>
            <pc:sldMk cId="2416159956" sldId="822"/>
            <ac:spMk id="36" creationId="{1C54E747-B23E-A05C-EA39-E05B26432BC9}"/>
          </ac:spMkLst>
        </pc:spChg>
        <pc:spChg chg="mod">
          <ac:chgData name="Solange Jacobsen" userId="438dba2b-a132-4a4d-81e8-195135e509f7" providerId="ADAL" clId="{C930C885-7C58-4552-9481-F0F95C1FAF7E}" dt="2023-01-22T14:39:31.788" v="4" actId="108"/>
          <ac:spMkLst>
            <pc:docMk/>
            <pc:sldMk cId="2416159956" sldId="822"/>
            <ac:spMk id="37" creationId="{9E8187F4-A3DA-8A12-F80D-F68E6AB0DFE7}"/>
          </ac:spMkLst>
        </pc:spChg>
        <pc:spChg chg="mod">
          <ac:chgData name="Solange Jacobsen" userId="438dba2b-a132-4a4d-81e8-195135e509f7" providerId="ADAL" clId="{C930C885-7C58-4552-9481-F0F95C1FAF7E}" dt="2023-01-22T14:39:42.093" v="10" actId="108"/>
          <ac:spMkLst>
            <pc:docMk/>
            <pc:sldMk cId="2416159956" sldId="822"/>
            <ac:spMk id="38" creationId="{A11A12E1-151D-EB79-FD9B-F5EC17E61BF1}"/>
          </ac:spMkLst>
        </pc:spChg>
        <pc:spChg chg="mod">
          <ac:chgData name="Solange Jacobsen" userId="438dba2b-a132-4a4d-81e8-195135e509f7" providerId="ADAL" clId="{C930C885-7C58-4552-9481-F0F95C1FAF7E}" dt="2023-01-22T14:42:53.529" v="43" actId="108"/>
          <ac:spMkLst>
            <pc:docMk/>
            <pc:sldMk cId="2416159956" sldId="822"/>
            <ac:spMk id="41" creationId="{2D2960B6-0332-B6B6-6F7B-0DB66A75F382}"/>
          </ac:spMkLst>
        </pc:spChg>
      </pc:sldChg>
      <pc:sldChg chg="addSp delSp modSp del mod">
        <pc:chgData name="Solange Jacobsen" userId="438dba2b-a132-4a4d-81e8-195135e509f7" providerId="ADAL" clId="{C930C885-7C58-4552-9481-F0F95C1FAF7E}" dt="2023-01-22T15:07:42.667" v="411" actId="47"/>
        <pc:sldMkLst>
          <pc:docMk/>
          <pc:sldMk cId="3888683466" sldId="823"/>
        </pc:sldMkLst>
        <pc:spChg chg="mod">
          <ac:chgData name="Solange Jacobsen" userId="438dba2b-a132-4a4d-81e8-195135e509f7" providerId="ADAL" clId="{C930C885-7C58-4552-9481-F0F95C1FAF7E}" dt="2023-01-22T15:02:18.872" v="307"/>
          <ac:spMkLst>
            <pc:docMk/>
            <pc:sldMk cId="3888683466" sldId="823"/>
            <ac:spMk id="5" creationId="{D3ED9331-12EA-EB89-8DC8-4FE09D9A9537}"/>
          </ac:spMkLst>
        </pc:spChg>
        <pc:grpChg chg="add del mod">
          <ac:chgData name="Solange Jacobsen" userId="438dba2b-a132-4a4d-81e8-195135e509f7" providerId="ADAL" clId="{C930C885-7C58-4552-9481-F0F95C1FAF7E}" dt="2023-01-22T15:02:31.917" v="308"/>
          <ac:grpSpMkLst>
            <pc:docMk/>
            <pc:sldMk cId="3888683466" sldId="823"/>
            <ac:grpSpMk id="2" creationId="{0543C194-E568-A488-57D8-877E4546BAA5}"/>
          </ac:grpSpMkLst>
        </pc:grpChg>
        <pc:picChg chg="add del mod">
          <ac:chgData name="Solange Jacobsen" userId="438dba2b-a132-4a4d-81e8-195135e509f7" providerId="ADAL" clId="{C930C885-7C58-4552-9481-F0F95C1FAF7E}" dt="2023-01-22T15:02:33.187" v="309" actId="478"/>
          <ac:picMkLst>
            <pc:docMk/>
            <pc:sldMk cId="3888683466" sldId="823"/>
            <ac:picMk id="7" creationId="{E8E838A1-E74E-B02B-5462-F04A04DF9F62}"/>
          </ac:picMkLst>
        </pc:picChg>
        <pc:picChg chg="mod">
          <ac:chgData name="Solange Jacobsen" userId="438dba2b-a132-4a4d-81e8-195135e509f7" providerId="ADAL" clId="{C930C885-7C58-4552-9481-F0F95C1FAF7E}" dt="2023-01-22T15:02:18.872" v="307"/>
          <ac:picMkLst>
            <pc:docMk/>
            <pc:sldMk cId="3888683466" sldId="823"/>
            <ac:picMk id="10" creationId="{E987084B-B133-9293-7F7D-0EE0DB40A8F3}"/>
          </ac:picMkLst>
        </pc:picChg>
        <pc:picChg chg="del">
          <ac:chgData name="Solange Jacobsen" userId="438dba2b-a132-4a4d-81e8-195135e509f7" providerId="ADAL" clId="{C930C885-7C58-4552-9481-F0F95C1FAF7E}" dt="2023-01-22T14:30:04.655" v="0" actId="478"/>
          <ac:picMkLst>
            <pc:docMk/>
            <pc:sldMk cId="3888683466" sldId="823"/>
            <ac:picMk id="25" creationId="{3398AACC-07FD-F947-6D60-BB980CAB4354}"/>
          </ac:picMkLst>
        </pc:picChg>
      </pc:sldChg>
      <pc:sldChg chg="addSp delSp modSp mod">
        <pc:chgData name="Solange Jacobsen" userId="438dba2b-a132-4a4d-81e8-195135e509f7" providerId="ADAL" clId="{C930C885-7C58-4552-9481-F0F95C1FAF7E}" dt="2023-01-28T14:31:04.747" v="9966" actId="1037"/>
        <pc:sldMkLst>
          <pc:docMk/>
          <pc:sldMk cId="4044931383" sldId="824"/>
        </pc:sldMkLst>
        <pc:spChg chg="mod">
          <ac:chgData name="Solange Jacobsen" userId="438dba2b-a132-4a4d-81e8-195135e509f7" providerId="ADAL" clId="{C930C885-7C58-4552-9481-F0F95C1FAF7E}" dt="2023-01-22T15:21:01.233" v="496" actId="1076"/>
          <ac:spMkLst>
            <pc:docMk/>
            <pc:sldMk cId="4044931383" sldId="824"/>
            <ac:spMk id="2" creationId="{F66384F5-2E9B-286A-7ED3-A98EEF2F7900}"/>
          </ac:spMkLst>
        </pc:spChg>
        <pc:spChg chg="mod topLvl">
          <ac:chgData name="Solange Jacobsen" userId="438dba2b-a132-4a4d-81e8-195135e509f7" providerId="ADAL" clId="{C930C885-7C58-4552-9481-F0F95C1FAF7E}" dt="2023-01-23T11:33:12.528" v="9037" actId="1076"/>
          <ac:spMkLst>
            <pc:docMk/>
            <pc:sldMk cId="4044931383" sldId="824"/>
            <ac:spMk id="5" creationId="{8AD5FECA-52A1-B782-DB70-0EC024DE824B}"/>
          </ac:spMkLst>
        </pc:spChg>
        <pc:spChg chg="add mod">
          <ac:chgData name="Solange Jacobsen" userId="438dba2b-a132-4a4d-81e8-195135e509f7" providerId="ADAL" clId="{C930C885-7C58-4552-9481-F0F95C1FAF7E}" dt="2023-01-23T11:33:26.393" v="9042" actId="1037"/>
          <ac:spMkLst>
            <pc:docMk/>
            <pc:sldMk cId="4044931383" sldId="824"/>
            <ac:spMk id="7" creationId="{BE3F98F3-9A02-00DC-1495-BFB3F3C4A175}"/>
          </ac:spMkLst>
        </pc:spChg>
        <pc:spChg chg="add mod">
          <ac:chgData name="Solange Jacobsen" userId="438dba2b-a132-4a4d-81e8-195135e509f7" providerId="ADAL" clId="{C930C885-7C58-4552-9481-F0F95C1FAF7E}" dt="2023-01-28T14:31:04.747" v="9966" actId="1037"/>
          <ac:spMkLst>
            <pc:docMk/>
            <pc:sldMk cId="4044931383" sldId="824"/>
            <ac:spMk id="14" creationId="{C2E1224E-94FA-19DB-551E-182A18130056}"/>
          </ac:spMkLst>
        </pc:spChg>
        <pc:grpChg chg="add del mod">
          <ac:chgData name="Solange Jacobsen" userId="438dba2b-a132-4a4d-81e8-195135e509f7" providerId="ADAL" clId="{C930C885-7C58-4552-9481-F0F95C1FAF7E}" dt="2023-01-23T11:15:54.926" v="9022" actId="165"/>
          <ac:grpSpMkLst>
            <pc:docMk/>
            <pc:sldMk cId="4044931383" sldId="824"/>
            <ac:grpSpMk id="3" creationId="{C585AC90-0CA7-154E-A5D7-7E93CA4281A7}"/>
          </ac:grpSpMkLst>
        </pc:grpChg>
        <pc:picChg chg="add mod modCrop">
          <ac:chgData name="Solange Jacobsen" userId="438dba2b-a132-4a4d-81e8-195135e509f7" providerId="ADAL" clId="{C930C885-7C58-4552-9481-F0F95C1FAF7E}" dt="2023-01-22T15:18:43.526" v="484" actId="1036"/>
          <ac:picMkLst>
            <pc:docMk/>
            <pc:sldMk cId="4044931383" sldId="824"/>
            <ac:picMk id="4" creationId="{70421455-0FD6-16E9-023F-767A77EA358C}"/>
          </ac:picMkLst>
        </pc:picChg>
        <pc:picChg chg="del">
          <ac:chgData name="Solange Jacobsen" userId="438dba2b-a132-4a4d-81e8-195135e509f7" providerId="ADAL" clId="{C930C885-7C58-4552-9481-F0F95C1FAF7E}" dt="2023-01-22T15:08:14.892" v="413" actId="478"/>
          <ac:picMkLst>
            <pc:docMk/>
            <pc:sldMk cId="4044931383" sldId="824"/>
            <ac:picMk id="6" creationId="{37174DAA-7B73-B09C-FFD5-03662B18D68E}"/>
          </ac:picMkLst>
        </pc:picChg>
        <pc:picChg chg="add del mod">
          <ac:chgData name="Solange Jacobsen" userId="438dba2b-a132-4a4d-81e8-195135e509f7" providerId="ADAL" clId="{C930C885-7C58-4552-9481-F0F95C1FAF7E}" dt="2023-01-28T14:25:44.109" v="9876" actId="478"/>
          <ac:picMkLst>
            <pc:docMk/>
            <pc:sldMk cId="4044931383" sldId="824"/>
            <ac:picMk id="6" creationId="{BF4E51C5-6A4F-732C-073C-ECE412089B81}"/>
          </ac:picMkLst>
        </pc:picChg>
        <pc:picChg chg="del mod topLvl">
          <ac:chgData name="Solange Jacobsen" userId="438dba2b-a132-4a4d-81e8-195135e509f7" providerId="ADAL" clId="{C930C885-7C58-4552-9481-F0F95C1FAF7E}" dt="2023-01-23T11:15:59.021" v="9023" actId="478"/>
          <ac:picMkLst>
            <pc:docMk/>
            <pc:sldMk cId="4044931383" sldId="824"/>
            <ac:picMk id="6" creationId="{C2B27DC1-572D-EE9D-FAEA-B46024B6B205}"/>
          </ac:picMkLst>
        </pc:picChg>
        <pc:picChg chg="add del mod">
          <ac:chgData name="Solange Jacobsen" userId="438dba2b-a132-4a4d-81e8-195135e509f7" providerId="ADAL" clId="{C930C885-7C58-4552-9481-F0F95C1FAF7E}" dt="2023-01-28T14:26:44.048" v="9889" actId="478"/>
          <ac:picMkLst>
            <pc:docMk/>
            <pc:sldMk cId="4044931383" sldId="824"/>
            <ac:picMk id="9" creationId="{988334C4-F8B8-D9AF-5BC4-C972C5EC8873}"/>
          </ac:picMkLst>
        </pc:picChg>
        <pc:picChg chg="add mod">
          <ac:chgData name="Solange Jacobsen" userId="438dba2b-a132-4a4d-81e8-195135e509f7" providerId="ADAL" clId="{C930C885-7C58-4552-9481-F0F95C1FAF7E}" dt="2023-01-28T14:29:14.416" v="9956" actId="1035"/>
          <ac:picMkLst>
            <pc:docMk/>
            <pc:sldMk cId="4044931383" sldId="824"/>
            <ac:picMk id="11" creationId="{6FB02134-DECE-6901-3830-3E961467CDB4}"/>
          </ac:picMkLst>
        </pc:picChg>
        <pc:picChg chg="add mod">
          <ac:chgData name="Solange Jacobsen" userId="438dba2b-a132-4a4d-81e8-195135e509f7" providerId="ADAL" clId="{C930C885-7C58-4552-9481-F0F95C1FAF7E}" dt="2023-01-28T14:29:14.416" v="9956" actId="1035"/>
          <ac:picMkLst>
            <pc:docMk/>
            <pc:sldMk cId="4044931383" sldId="824"/>
            <ac:picMk id="13" creationId="{714A5D76-1D74-7FF4-934E-E2F0F45D8FB9}"/>
          </ac:picMkLst>
        </pc:picChg>
      </pc:sldChg>
      <pc:sldChg chg="addSp delSp modSp mod">
        <pc:chgData name="Solange Jacobsen" userId="438dba2b-a132-4a4d-81e8-195135e509f7" providerId="ADAL" clId="{C930C885-7C58-4552-9481-F0F95C1FAF7E}" dt="2023-01-28T14:31:14.819" v="9967"/>
        <pc:sldMkLst>
          <pc:docMk/>
          <pc:sldMk cId="1641107638" sldId="826"/>
        </pc:sldMkLst>
        <pc:spChg chg="mod">
          <ac:chgData name="Solange Jacobsen" userId="438dba2b-a132-4a4d-81e8-195135e509f7" providerId="ADAL" clId="{C930C885-7C58-4552-9481-F0F95C1FAF7E}" dt="2023-01-22T18:43:34.507" v="2855" actId="1076"/>
          <ac:spMkLst>
            <pc:docMk/>
            <pc:sldMk cId="1641107638" sldId="826"/>
            <ac:spMk id="2" creationId="{F66384F5-2E9B-286A-7ED3-A98EEF2F7900}"/>
          </ac:spMkLst>
        </pc:spChg>
        <pc:spChg chg="add mod">
          <ac:chgData name="Solange Jacobsen" userId="438dba2b-a132-4a4d-81e8-195135e509f7" providerId="ADAL" clId="{C930C885-7C58-4552-9481-F0F95C1FAF7E}" dt="2023-01-23T11:33:33.784" v="9043"/>
          <ac:spMkLst>
            <pc:docMk/>
            <pc:sldMk cId="1641107638" sldId="826"/>
            <ac:spMk id="3" creationId="{293B1D99-C6E3-BA1A-C522-F7724C48DFFF}"/>
          </ac:spMkLst>
        </pc:spChg>
        <pc:spChg chg="add mod">
          <ac:chgData name="Solange Jacobsen" userId="438dba2b-a132-4a4d-81e8-195135e509f7" providerId="ADAL" clId="{C930C885-7C58-4552-9481-F0F95C1FAF7E}" dt="2023-01-23T11:33:36.878" v="9044" actId="20577"/>
          <ac:spMkLst>
            <pc:docMk/>
            <pc:sldMk cId="1641107638" sldId="826"/>
            <ac:spMk id="5" creationId="{2CEFC3D5-289C-02CC-F6E9-9D7C552587B2}"/>
          </ac:spMkLst>
        </pc:spChg>
        <pc:spChg chg="add del mod">
          <ac:chgData name="Solange Jacobsen" userId="438dba2b-a132-4a4d-81e8-195135e509f7" providerId="ADAL" clId="{C930C885-7C58-4552-9481-F0F95C1FAF7E}" dt="2023-01-28T14:29:22.849" v="9957" actId="478"/>
          <ac:spMkLst>
            <pc:docMk/>
            <pc:sldMk cId="1641107638" sldId="826"/>
            <ac:spMk id="8" creationId="{D067AF5A-B2BA-0A06-C5B5-1B62F10B1A04}"/>
          </ac:spMkLst>
        </pc:spChg>
        <pc:spChg chg="add mod">
          <ac:chgData name="Solange Jacobsen" userId="438dba2b-a132-4a4d-81e8-195135e509f7" providerId="ADAL" clId="{C930C885-7C58-4552-9481-F0F95C1FAF7E}" dt="2023-01-28T14:31:14.819" v="9967"/>
          <ac:spMkLst>
            <pc:docMk/>
            <pc:sldMk cId="1641107638" sldId="826"/>
            <ac:spMk id="11" creationId="{972B91C4-AEEC-CE51-7708-33B5C1148BD6}"/>
          </ac:spMkLst>
        </pc:spChg>
        <pc:picChg chg="del">
          <ac:chgData name="Solange Jacobsen" userId="438dba2b-a132-4a4d-81e8-195135e509f7" providerId="ADAL" clId="{C930C885-7C58-4552-9481-F0F95C1FAF7E}" dt="2023-01-22T15:08:17.770" v="414" actId="478"/>
          <ac:picMkLst>
            <pc:docMk/>
            <pc:sldMk cId="1641107638" sldId="826"/>
            <ac:picMk id="3" creationId="{35515207-B338-0B9B-6322-EACD2553F831}"/>
          </ac:picMkLst>
        </pc:picChg>
        <pc:picChg chg="add mod">
          <ac:chgData name="Solange Jacobsen" userId="438dba2b-a132-4a4d-81e8-195135e509f7" providerId="ADAL" clId="{C930C885-7C58-4552-9481-F0F95C1FAF7E}" dt="2023-01-22T15:21:38.331" v="498" actId="1076"/>
          <ac:picMkLst>
            <pc:docMk/>
            <pc:sldMk cId="1641107638" sldId="826"/>
            <ac:picMk id="4" creationId="{9D4DC508-8DB8-1216-AB2B-26E7B303AB19}"/>
          </ac:picMkLst>
        </pc:picChg>
        <pc:picChg chg="add del mod">
          <ac:chgData name="Solange Jacobsen" userId="438dba2b-a132-4a4d-81e8-195135e509f7" providerId="ADAL" clId="{C930C885-7C58-4552-9481-F0F95C1FAF7E}" dt="2023-01-28T14:29:22.849" v="9957" actId="478"/>
          <ac:picMkLst>
            <pc:docMk/>
            <pc:sldMk cId="1641107638" sldId="826"/>
            <ac:picMk id="6" creationId="{14904759-32BA-26B7-D391-FC4B044F457F}"/>
          </ac:picMkLst>
        </pc:picChg>
        <pc:picChg chg="add del mod">
          <ac:chgData name="Solange Jacobsen" userId="438dba2b-a132-4a4d-81e8-195135e509f7" providerId="ADAL" clId="{C930C885-7C58-4552-9481-F0F95C1FAF7E}" dt="2023-01-28T14:29:22.849" v="9957" actId="478"/>
          <ac:picMkLst>
            <pc:docMk/>
            <pc:sldMk cId="1641107638" sldId="826"/>
            <ac:picMk id="7" creationId="{71632E4C-FE0B-22AA-8D28-86B34027A30B}"/>
          </ac:picMkLst>
        </pc:picChg>
        <pc:picChg chg="add mod">
          <ac:chgData name="Solange Jacobsen" userId="438dba2b-a132-4a4d-81e8-195135e509f7" providerId="ADAL" clId="{C930C885-7C58-4552-9481-F0F95C1FAF7E}" dt="2023-01-28T14:31:14.819" v="9967"/>
          <ac:picMkLst>
            <pc:docMk/>
            <pc:sldMk cId="1641107638" sldId="826"/>
            <ac:picMk id="9" creationId="{CAAD9AE2-47DE-4FCC-7BE2-B62F66AAD85C}"/>
          </ac:picMkLst>
        </pc:picChg>
        <pc:picChg chg="add mod">
          <ac:chgData name="Solange Jacobsen" userId="438dba2b-a132-4a4d-81e8-195135e509f7" providerId="ADAL" clId="{C930C885-7C58-4552-9481-F0F95C1FAF7E}" dt="2023-01-28T14:31:14.819" v="9967"/>
          <ac:picMkLst>
            <pc:docMk/>
            <pc:sldMk cId="1641107638" sldId="826"/>
            <ac:picMk id="10" creationId="{CA0C5FAE-71C2-84EB-0C4B-2E869DAACF03}"/>
          </ac:picMkLst>
        </pc:picChg>
      </pc:sldChg>
      <pc:sldChg chg="addSp delSp modSp mod">
        <pc:chgData name="Solange Jacobsen" userId="438dba2b-a132-4a4d-81e8-195135e509f7" providerId="ADAL" clId="{C930C885-7C58-4552-9481-F0F95C1FAF7E}" dt="2023-01-28T14:31:26.171" v="9969" actId="1076"/>
        <pc:sldMkLst>
          <pc:docMk/>
          <pc:sldMk cId="2826567255" sldId="827"/>
        </pc:sldMkLst>
        <pc:spChg chg="mod">
          <ac:chgData name="Solange Jacobsen" userId="438dba2b-a132-4a4d-81e8-195135e509f7" providerId="ADAL" clId="{C930C885-7C58-4552-9481-F0F95C1FAF7E}" dt="2023-01-28T14:31:26.171" v="9969" actId="1076"/>
          <ac:spMkLst>
            <pc:docMk/>
            <pc:sldMk cId="2826567255" sldId="827"/>
            <ac:spMk id="2" creationId="{F66384F5-2E9B-286A-7ED3-A98EEF2F7900}"/>
          </ac:spMkLst>
        </pc:spChg>
        <pc:spChg chg="add mod">
          <ac:chgData name="Solange Jacobsen" userId="438dba2b-a132-4a4d-81e8-195135e509f7" providerId="ADAL" clId="{C930C885-7C58-4552-9481-F0F95C1FAF7E}" dt="2023-01-23T11:33:39.616" v="9045"/>
          <ac:spMkLst>
            <pc:docMk/>
            <pc:sldMk cId="2826567255" sldId="827"/>
            <ac:spMk id="4" creationId="{2BF8B283-C25B-3BBD-57BE-E11BD1D09436}"/>
          </ac:spMkLst>
        </pc:spChg>
        <pc:spChg chg="del">
          <ac:chgData name="Solange Jacobsen" userId="438dba2b-a132-4a4d-81e8-195135e509f7" providerId="ADAL" clId="{C930C885-7C58-4552-9481-F0F95C1FAF7E}" dt="2023-01-22T15:27:08.165" v="562" actId="478"/>
          <ac:spMkLst>
            <pc:docMk/>
            <pc:sldMk cId="2826567255" sldId="827"/>
            <ac:spMk id="4" creationId="{E7D4DAA5-DAD6-E7B9-4489-2616C9DD4B2E}"/>
          </ac:spMkLst>
        </pc:spChg>
        <pc:spChg chg="add mod">
          <ac:chgData name="Solange Jacobsen" userId="438dba2b-a132-4a4d-81e8-195135e509f7" providerId="ADAL" clId="{C930C885-7C58-4552-9481-F0F95C1FAF7E}" dt="2023-01-23T11:33:43.069" v="9046" actId="20577"/>
          <ac:spMkLst>
            <pc:docMk/>
            <pc:sldMk cId="2826567255" sldId="827"/>
            <ac:spMk id="5" creationId="{012A4B2B-762F-9EE0-F612-FEBA14E534B0}"/>
          </ac:spMkLst>
        </pc:spChg>
        <pc:spChg chg="add mod">
          <ac:chgData name="Solange Jacobsen" userId="438dba2b-a132-4a4d-81e8-195135e509f7" providerId="ADAL" clId="{C930C885-7C58-4552-9481-F0F95C1FAF7E}" dt="2023-01-28T14:31:17.881" v="9968"/>
          <ac:spMkLst>
            <pc:docMk/>
            <pc:sldMk cId="2826567255" sldId="827"/>
            <ac:spMk id="8" creationId="{EBB8929F-055B-A127-3405-54D19AE34D00}"/>
          </ac:spMkLst>
        </pc:spChg>
        <pc:picChg chg="add mod">
          <ac:chgData name="Solange Jacobsen" userId="438dba2b-a132-4a4d-81e8-195135e509f7" providerId="ADAL" clId="{C930C885-7C58-4552-9481-F0F95C1FAF7E}" dt="2023-01-22T15:21:46.064" v="499"/>
          <ac:picMkLst>
            <pc:docMk/>
            <pc:sldMk cId="2826567255" sldId="827"/>
            <ac:picMk id="3" creationId="{20ED980F-1282-0721-9DB4-269A1B60A6EE}"/>
          </ac:picMkLst>
        </pc:picChg>
        <pc:picChg chg="del">
          <ac:chgData name="Solange Jacobsen" userId="438dba2b-a132-4a4d-81e8-195135e509f7" providerId="ADAL" clId="{C930C885-7C58-4552-9481-F0F95C1FAF7E}" dt="2023-01-22T15:08:19.877" v="415" actId="478"/>
          <ac:picMkLst>
            <pc:docMk/>
            <pc:sldMk cId="2826567255" sldId="827"/>
            <ac:picMk id="5" creationId="{BF2301BA-01FD-62A4-D90E-FF245759B327}"/>
          </ac:picMkLst>
        </pc:picChg>
        <pc:picChg chg="add mod">
          <ac:chgData name="Solange Jacobsen" userId="438dba2b-a132-4a4d-81e8-195135e509f7" providerId="ADAL" clId="{C930C885-7C58-4552-9481-F0F95C1FAF7E}" dt="2023-01-28T14:31:17.881" v="9968"/>
          <ac:picMkLst>
            <pc:docMk/>
            <pc:sldMk cId="2826567255" sldId="827"/>
            <ac:picMk id="6" creationId="{F591999F-B77C-B5E3-7031-092F69B29CE6}"/>
          </ac:picMkLst>
        </pc:picChg>
        <pc:picChg chg="add mod">
          <ac:chgData name="Solange Jacobsen" userId="438dba2b-a132-4a4d-81e8-195135e509f7" providerId="ADAL" clId="{C930C885-7C58-4552-9481-F0F95C1FAF7E}" dt="2023-01-28T14:31:17.881" v="9968"/>
          <ac:picMkLst>
            <pc:docMk/>
            <pc:sldMk cId="2826567255" sldId="827"/>
            <ac:picMk id="7" creationId="{A866AEB0-4B26-1AE9-5097-9618F949B73D}"/>
          </ac:picMkLst>
        </pc:picChg>
      </pc:sldChg>
      <pc:sldChg chg="addSp delSp modSp mod">
        <pc:chgData name="Solange Jacobsen" userId="438dba2b-a132-4a4d-81e8-195135e509f7" providerId="ADAL" clId="{C930C885-7C58-4552-9481-F0F95C1FAF7E}" dt="2023-01-28T14:31:30.171" v="9970"/>
        <pc:sldMkLst>
          <pc:docMk/>
          <pc:sldMk cId="2256997856" sldId="828"/>
        </pc:sldMkLst>
        <pc:spChg chg="mod">
          <ac:chgData name="Solange Jacobsen" userId="438dba2b-a132-4a4d-81e8-195135e509f7" providerId="ADAL" clId="{C930C885-7C58-4552-9481-F0F95C1FAF7E}" dt="2023-01-22T18:46:35.813" v="2944" actId="1076"/>
          <ac:spMkLst>
            <pc:docMk/>
            <pc:sldMk cId="2256997856" sldId="828"/>
            <ac:spMk id="2" creationId="{F66384F5-2E9B-286A-7ED3-A98EEF2F7900}"/>
          </ac:spMkLst>
        </pc:spChg>
        <pc:spChg chg="del mod">
          <ac:chgData name="Solange Jacobsen" userId="438dba2b-a132-4a4d-81e8-195135e509f7" providerId="ADAL" clId="{C930C885-7C58-4552-9481-F0F95C1FAF7E}" dt="2023-01-22T15:27:56.966" v="567" actId="478"/>
          <ac:spMkLst>
            <pc:docMk/>
            <pc:sldMk cId="2256997856" sldId="828"/>
            <ac:spMk id="3" creationId="{71CFCC10-408B-31CB-FD83-33B5AC9ECFA3}"/>
          </ac:spMkLst>
        </pc:spChg>
        <pc:spChg chg="add mod">
          <ac:chgData name="Solange Jacobsen" userId="438dba2b-a132-4a4d-81e8-195135e509f7" providerId="ADAL" clId="{C930C885-7C58-4552-9481-F0F95C1FAF7E}" dt="2023-01-23T11:33:46.613" v="9047"/>
          <ac:spMkLst>
            <pc:docMk/>
            <pc:sldMk cId="2256997856" sldId="828"/>
            <ac:spMk id="3" creationId="{F63CFE19-6B2C-DAF0-A07F-C457F344C740}"/>
          </ac:spMkLst>
        </pc:spChg>
        <pc:spChg chg="add mod">
          <ac:chgData name="Solange Jacobsen" userId="438dba2b-a132-4a4d-81e8-195135e509f7" providerId="ADAL" clId="{C930C885-7C58-4552-9481-F0F95C1FAF7E}" dt="2023-01-23T11:33:49.064" v="9048" actId="20577"/>
          <ac:spMkLst>
            <pc:docMk/>
            <pc:sldMk cId="2256997856" sldId="828"/>
            <ac:spMk id="4" creationId="{0B1F5761-8A84-9269-1EB4-49F867A8B722}"/>
          </ac:spMkLst>
        </pc:spChg>
        <pc:spChg chg="add mod">
          <ac:chgData name="Solange Jacobsen" userId="438dba2b-a132-4a4d-81e8-195135e509f7" providerId="ADAL" clId="{C930C885-7C58-4552-9481-F0F95C1FAF7E}" dt="2023-01-28T14:31:30.171" v="9970"/>
          <ac:spMkLst>
            <pc:docMk/>
            <pc:sldMk cId="2256997856" sldId="828"/>
            <ac:spMk id="8" creationId="{83AD9F50-8586-AC09-446E-65EFD7E0A5F4}"/>
          </ac:spMkLst>
        </pc:spChg>
        <pc:picChg chg="del">
          <ac:chgData name="Solange Jacobsen" userId="438dba2b-a132-4a4d-81e8-195135e509f7" providerId="ADAL" clId="{C930C885-7C58-4552-9481-F0F95C1FAF7E}" dt="2023-01-22T15:08:23.818" v="416" actId="478"/>
          <ac:picMkLst>
            <pc:docMk/>
            <pc:sldMk cId="2256997856" sldId="828"/>
            <ac:picMk id="4" creationId="{26576FE4-D082-9C75-C8D0-63F2BE78D03F}"/>
          </ac:picMkLst>
        </pc:picChg>
        <pc:picChg chg="add mod">
          <ac:chgData name="Solange Jacobsen" userId="438dba2b-a132-4a4d-81e8-195135e509f7" providerId="ADAL" clId="{C930C885-7C58-4552-9481-F0F95C1FAF7E}" dt="2023-01-22T15:21:54.088" v="503" actId="1036"/>
          <ac:picMkLst>
            <pc:docMk/>
            <pc:sldMk cId="2256997856" sldId="828"/>
            <ac:picMk id="5" creationId="{A764FC25-C107-B3B9-A355-ABDCE4EC8246}"/>
          </ac:picMkLst>
        </pc:picChg>
        <pc:picChg chg="add mod">
          <ac:chgData name="Solange Jacobsen" userId="438dba2b-a132-4a4d-81e8-195135e509f7" providerId="ADAL" clId="{C930C885-7C58-4552-9481-F0F95C1FAF7E}" dt="2023-01-28T14:31:30.171" v="9970"/>
          <ac:picMkLst>
            <pc:docMk/>
            <pc:sldMk cId="2256997856" sldId="828"/>
            <ac:picMk id="6" creationId="{6B6C2DDD-3827-1379-3CF9-890F09B52675}"/>
          </ac:picMkLst>
        </pc:picChg>
        <pc:picChg chg="add mod">
          <ac:chgData name="Solange Jacobsen" userId="438dba2b-a132-4a4d-81e8-195135e509f7" providerId="ADAL" clId="{C930C885-7C58-4552-9481-F0F95C1FAF7E}" dt="2023-01-28T14:31:30.171" v="9970"/>
          <ac:picMkLst>
            <pc:docMk/>
            <pc:sldMk cId="2256997856" sldId="828"/>
            <ac:picMk id="7" creationId="{54631B9A-0E0A-0131-0421-89771B7AC218}"/>
          </ac:picMkLst>
        </pc:picChg>
      </pc:sldChg>
      <pc:sldChg chg="addSp delSp modSp mod">
        <pc:chgData name="Solange Jacobsen" userId="438dba2b-a132-4a4d-81e8-195135e509f7" providerId="ADAL" clId="{C930C885-7C58-4552-9481-F0F95C1FAF7E}" dt="2023-01-28T14:31:35.073" v="9971"/>
        <pc:sldMkLst>
          <pc:docMk/>
          <pc:sldMk cId="677168123" sldId="829"/>
        </pc:sldMkLst>
        <pc:spChg chg="mod">
          <ac:chgData name="Solange Jacobsen" userId="438dba2b-a132-4a4d-81e8-195135e509f7" providerId="ADAL" clId="{C930C885-7C58-4552-9481-F0F95C1FAF7E}" dt="2023-01-22T18:47:00.533" v="2946" actId="1076"/>
          <ac:spMkLst>
            <pc:docMk/>
            <pc:sldMk cId="677168123" sldId="829"/>
            <ac:spMk id="2" creationId="{F66384F5-2E9B-286A-7ED3-A98EEF2F7900}"/>
          </ac:spMkLst>
        </pc:spChg>
        <pc:spChg chg="mod">
          <ac:chgData name="Solange Jacobsen" userId="438dba2b-a132-4a4d-81e8-195135e509f7" providerId="ADAL" clId="{C930C885-7C58-4552-9481-F0F95C1FAF7E}" dt="2023-01-22T18:47:05.817" v="2947" actId="403"/>
          <ac:spMkLst>
            <pc:docMk/>
            <pc:sldMk cId="677168123" sldId="829"/>
            <ac:spMk id="3" creationId="{1D3AA102-FA72-91A1-B039-FDB58A74C7E0}"/>
          </ac:spMkLst>
        </pc:spChg>
        <pc:spChg chg="add mod">
          <ac:chgData name="Solange Jacobsen" userId="438dba2b-a132-4a4d-81e8-195135e509f7" providerId="ADAL" clId="{C930C885-7C58-4552-9481-F0F95C1FAF7E}" dt="2023-01-23T11:33:52.931" v="9049"/>
          <ac:spMkLst>
            <pc:docMk/>
            <pc:sldMk cId="677168123" sldId="829"/>
            <ac:spMk id="4" creationId="{AB2DCFAE-5C9E-A1EE-AF78-3208DF7800CC}"/>
          </ac:spMkLst>
        </pc:spChg>
        <pc:spChg chg="add mod">
          <ac:chgData name="Solange Jacobsen" userId="438dba2b-a132-4a4d-81e8-195135e509f7" providerId="ADAL" clId="{C930C885-7C58-4552-9481-F0F95C1FAF7E}" dt="2023-01-23T11:33:55.650" v="9050" actId="20577"/>
          <ac:spMkLst>
            <pc:docMk/>
            <pc:sldMk cId="677168123" sldId="829"/>
            <ac:spMk id="6" creationId="{4B681BC4-3DA0-7CA8-1056-9A8AFD5FC396}"/>
          </ac:spMkLst>
        </pc:spChg>
        <pc:spChg chg="add mod">
          <ac:chgData name="Solange Jacobsen" userId="438dba2b-a132-4a4d-81e8-195135e509f7" providerId="ADAL" clId="{C930C885-7C58-4552-9481-F0F95C1FAF7E}" dt="2023-01-28T14:31:35.073" v="9971"/>
          <ac:spMkLst>
            <pc:docMk/>
            <pc:sldMk cId="677168123" sldId="829"/>
            <ac:spMk id="9" creationId="{06D29AE2-E60B-CDF9-46DB-0E4C499AF92B}"/>
          </ac:spMkLst>
        </pc:spChg>
        <pc:picChg chg="del">
          <ac:chgData name="Solange Jacobsen" userId="438dba2b-a132-4a4d-81e8-195135e509f7" providerId="ADAL" clId="{C930C885-7C58-4552-9481-F0F95C1FAF7E}" dt="2023-01-22T15:08:27.300" v="417" actId="478"/>
          <ac:picMkLst>
            <pc:docMk/>
            <pc:sldMk cId="677168123" sldId="829"/>
            <ac:picMk id="4" creationId="{4107C3A8-1F4D-220B-38EA-52DEE0C31939}"/>
          </ac:picMkLst>
        </pc:picChg>
        <pc:picChg chg="add mod">
          <ac:chgData name="Solange Jacobsen" userId="438dba2b-a132-4a4d-81e8-195135e509f7" providerId="ADAL" clId="{C930C885-7C58-4552-9481-F0F95C1FAF7E}" dt="2023-01-22T15:21:58.712" v="504"/>
          <ac:picMkLst>
            <pc:docMk/>
            <pc:sldMk cId="677168123" sldId="829"/>
            <ac:picMk id="5" creationId="{DB2C2E20-E69B-BDB5-50EE-19E60C91384D}"/>
          </ac:picMkLst>
        </pc:picChg>
        <pc:picChg chg="add mod">
          <ac:chgData name="Solange Jacobsen" userId="438dba2b-a132-4a4d-81e8-195135e509f7" providerId="ADAL" clId="{C930C885-7C58-4552-9481-F0F95C1FAF7E}" dt="2023-01-28T14:31:35.073" v="9971"/>
          <ac:picMkLst>
            <pc:docMk/>
            <pc:sldMk cId="677168123" sldId="829"/>
            <ac:picMk id="7" creationId="{457A03CC-A3D8-2CBF-2198-7BE248E96ED1}"/>
          </ac:picMkLst>
        </pc:picChg>
        <pc:picChg chg="add mod">
          <ac:chgData name="Solange Jacobsen" userId="438dba2b-a132-4a4d-81e8-195135e509f7" providerId="ADAL" clId="{C930C885-7C58-4552-9481-F0F95C1FAF7E}" dt="2023-01-28T14:31:35.073" v="9971"/>
          <ac:picMkLst>
            <pc:docMk/>
            <pc:sldMk cId="677168123" sldId="829"/>
            <ac:picMk id="8" creationId="{0B490F7B-D917-D065-4FDB-642D64422E41}"/>
          </ac:picMkLst>
        </pc:picChg>
      </pc:sldChg>
      <pc:sldChg chg="addSp delSp modSp mod">
        <pc:chgData name="Solange Jacobsen" userId="438dba2b-a132-4a4d-81e8-195135e509f7" providerId="ADAL" clId="{C930C885-7C58-4552-9481-F0F95C1FAF7E}" dt="2023-01-28T14:31:39.899" v="9972"/>
        <pc:sldMkLst>
          <pc:docMk/>
          <pc:sldMk cId="2255062790" sldId="830"/>
        </pc:sldMkLst>
        <pc:spChg chg="mod">
          <ac:chgData name="Solange Jacobsen" userId="438dba2b-a132-4a4d-81e8-195135e509f7" providerId="ADAL" clId="{C930C885-7C58-4552-9481-F0F95C1FAF7E}" dt="2023-01-22T18:48:00.077" v="2967" actId="20577"/>
          <ac:spMkLst>
            <pc:docMk/>
            <pc:sldMk cId="2255062790" sldId="830"/>
            <ac:spMk id="2" creationId="{F66384F5-2E9B-286A-7ED3-A98EEF2F7900}"/>
          </ac:spMkLst>
        </pc:spChg>
        <pc:spChg chg="del">
          <ac:chgData name="Solange Jacobsen" userId="438dba2b-a132-4a4d-81e8-195135e509f7" providerId="ADAL" clId="{C930C885-7C58-4552-9481-F0F95C1FAF7E}" dt="2023-01-22T15:31:58.584" v="737" actId="478"/>
          <ac:spMkLst>
            <pc:docMk/>
            <pc:sldMk cId="2255062790" sldId="830"/>
            <ac:spMk id="4" creationId="{363253EB-41B5-1B83-ED83-6844FB1A2ED5}"/>
          </ac:spMkLst>
        </pc:spChg>
        <pc:spChg chg="add mod">
          <ac:chgData name="Solange Jacobsen" userId="438dba2b-a132-4a4d-81e8-195135e509f7" providerId="ADAL" clId="{C930C885-7C58-4552-9481-F0F95C1FAF7E}" dt="2023-01-23T11:33:58.683" v="9051"/>
          <ac:spMkLst>
            <pc:docMk/>
            <pc:sldMk cId="2255062790" sldId="830"/>
            <ac:spMk id="4" creationId="{D2E7DD4C-F877-A726-FB47-454DFB976778}"/>
          </ac:spMkLst>
        </pc:spChg>
        <pc:spChg chg="add mod">
          <ac:chgData name="Solange Jacobsen" userId="438dba2b-a132-4a4d-81e8-195135e509f7" providerId="ADAL" clId="{C930C885-7C58-4552-9481-F0F95C1FAF7E}" dt="2023-01-23T11:34:01.837" v="9052" actId="20577"/>
          <ac:spMkLst>
            <pc:docMk/>
            <pc:sldMk cId="2255062790" sldId="830"/>
            <ac:spMk id="5" creationId="{9C1BC105-A9D3-D472-8684-5B42FD2748E5}"/>
          </ac:spMkLst>
        </pc:spChg>
        <pc:spChg chg="add del">
          <ac:chgData name="Solange Jacobsen" userId="438dba2b-a132-4a4d-81e8-195135e509f7" providerId="ADAL" clId="{C930C885-7C58-4552-9481-F0F95C1FAF7E}" dt="2023-01-22T15:30:39.428" v="719" actId="22"/>
          <ac:spMkLst>
            <pc:docMk/>
            <pc:sldMk cId="2255062790" sldId="830"/>
            <ac:spMk id="7" creationId="{78CE20A4-E595-CBE0-0A25-B933F179843B}"/>
          </ac:spMkLst>
        </pc:spChg>
        <pc:spChg chg="add mod">
          <ac:chgData name="Solange Jacobsen" userId="438dba2b-a132-4a4d-81e8-195135e509f7" providerId="ADAL" clId="{C930C885-7C58-4552-9481-F0F95C1FAF7E}" dt="2023-01-28T14:31:39.899" v="9972"/>
          <ac:spMkLst>
            <pc:docMk/>
            <pc:sldMk cId="2255062790" sldId="830"/>
            <ac:spMk id="8" creationId="{8F210A22-0421-4D4F-8A16-BCFBCAAD573A}"/>
          </ac:spMkLst>
        </pc:spChg>
        <pc:picChg chg="add mod">
          <ac:chgData name="Solange Jacobsen" userId="438dba2b-a132-4a4d-81e8-195135e509f7" providerId="ADAL" clId="{C930C885-7C58-4552-9481-F0F95C1FAF7E}" dt="2023-01-22T15:22:02.943" v="505"/>
          <ac:picMkLst>
            <pc:docMk/>
            <pc:sldMk cId="2255062790" sldId="830"/>
            <ac:picMk id="3" creationId="{699A3F32-4D64-BA82-75F7-E0DBE3493ECA}"/>
          </ac:picMkLst>
        </pc:picChg>
        <pc:picChg chg="del">
          <ac:chgData name="Solange Jacobsen" userId="438dba2b-a132-4a4d-81e8-195135e509f7" providerId="ADAL" clId="{C930C885-7C58-4552-9481-F0F95C1FAF7E}" dt="2023-01-22T15:08:29.818" v="418" actId="478"/>
          <ac:picMkLst>
            <pc:docMk/>
            <pc:sldMk cId="2255062790" sldId="830"/>
            <ac:picMk id="5" creationId="{5071CFBE-CAE7-7CAE-785F-C245C340CB6F}"/>
          </ac:picMkLst>
        </pc:picChg>
        <pc:picChg chg="add mod">
          <ac:chgData name="Solange Jacobsen" userId="438dba2b-a132-4a4d-81e8-195135e509f7" providerId="ADAL" clId="{C930C885-7C58-4552-9481-F0F95C1FAF7E}" dt="2023-01-28T14:31:39.899" v="9972"/>
          <ac:picMkLst>
            <pc:docMk/>
            <pc:sldMk cId="2255062790" sldId="830"/>
            <ac:picMk id="6" creationId="{AE30A6A5-4AD4-3B80-9D74-D72E9EE2184E}"/>
          </ac:picMkLst>
        </pc:picChg>
        <pc:picChg chg="add mod">
          <ac:chgData name="Solange Jacobsen" userId="438dba2b-a132-4a4d-81e8-195135e509f7" providerId="ADAL" clId="{C930C885-7C58-4552-9481-F0F95C1FAF7E}" dt="2023-01-28T14:31:39.899" v="9972"/>
          <ac:picMkLst>
            <pc:docMk/>
            <pc:sldMk cId="2255062790" sldId="830"/>
            <ac:picMk id="7" creationId="{075C6D9D-F3F6-07CA-A580-B9AB1EDF9DE3}"/>
          </ac:picMkLst>
        </pc:picChg>
      </pc:sldChg>
      <pc:sldChg chg="addSp delSp modSp mod">
        <pc:chgData name="Solange Jacobsen" userId="438dba2b-a132-4a4d-81e8-195135e509f7" providerId="ADAL" clId="{C930C885-7C58-4552-9481-F0F95C1FAF7E}" dt="2023-01-28T14:31:43.156" v="9973"/>
        <pc:sldMkLst>
          <pc:docMk/>
          <pc:sldMk cId="1804993036" sldId="831"/>
        </pc:sldMkLst>
        <pc:spChg chg="mod">
          <ac:chgData name="Solange Jacobsen" userId="438dba2b-a132-4a4d-81e8-195135e509f7" providerId="ADAL" clId="{C930C885-7C58-4552-9481-F0F95C1FAF7E}" dt="2023-01-22T18:48:17.483" v="2970" actId="1076"/>
          <ac:spMkLst>
            <pc:docMk/>
            <pc:sldMk cId="1804993036" sldId="831"/>
            <ac:spMk id="2" creationId="{F66384F5-2E9B-286A-7ED3-A98EEF2F7900}"/>
          </ac:spMkLst>
        </pc:spChg>
        <pc:spChg chg="del">
          <ac:chgData name="Solange Jacobsen" userId="438dba2b-a132-4a4d-81e8-195135e509f7" providerId="ADAL" clId="{C930C885-7C58-4552-9481-F0F95C1FAF7E}" dt="2023-01-22T15:33:41.381" v="765" actId="478"/>
          <ac:spMkLst>
            <pc:docMk/>
            <pc:sldMk cId="1804993036" sldId="831"/>
            <ac:spMk id="4" creationId="{9C23FE41-B6C8-B641-A919-C0AB3813864D}"/>
          </ac:spMkLst>
        </pc:spChg>
        <pc:spChg chg="add mod">
          <ac:chgData name="Solange Jacobsen" userId="438dba2b-a132-4a4d-81e8-195135e509f7" providerId="ADAL" clId="{C930C885-7C58-4552-9481-F0F95C1FAF7E}" dt="2023-01-23T11:34:07.965" v="9053"/>
          <ac:spMkLst>
            <pc:docMk/>
            <pc:sldMk cId="1804993036" sldId="831"/>
            <ac:spMk id="4" creationId="{A3AECC96-7C68-B5D8-4690-C07A92D1495B}"/>
          </ac:spMkLst>
        </pc:spChg>
        <pc:spChg chg="add mod">
          <ac:chgData name="Solange Jacobsen" userId="438dba2b-a132-4a4d-81e8-195135e509f7" providerId="ADAL" clId="{C930C885-7C58-4552-9481-F0F95C1FAF7E}" dt="2023-01-23T11:34:11.330" v="9054" actId="20577"/>
          <ac:spMkLst>
            <pc:docMk/>
            <pc:sldMk cId="1804993036" sldId="831"/>
            <ac:spMk id="5" creationId="{4C13D46F-2AF7-9990-D837-A6E4410FDF67}"/>
          </ac:spMkLst>
        </pc:spChg>
        <pc:spChg chg="add mod">
          <ac:chgData name="Solange Jacobsen" userId="438dba2b-a132-4a4d-81e8-195135e509f7" providerId="ADAL" clId="{C930C885-7C58-4552-9481-F0F95C1FAF7E}" dt="2023-01-28T14:31:43.156" v="9973"/>
          <ac:spMkLst>
            <pc:docMk/>
            <pc:sldMk cId="1804993036" sldId="831"/>
            <ac:spMk id="8" creationId="{A9583691-B15C-3B28-41DA-E746162C6590}"/>
          </ac:spMkLst>
        </pc:spChg>
        <pc:picChg chg="add mod">
          <ac:chgData name="Solange Jacobsen" userId="438dba2b-a132-4a4d-81e8-195135e509f7" providerId="ADAL" clId="{C930C885-7C58-4552-9481-F0F95C1FAF7E}" dt="2023-01-22T15:22:27.227" v="506"/>
          <ac:picMkLst>
            <pc:docMk/>
            <pc:sldMk cId="1804993036" sldId="831"/>
            <ac:picMk id="3" creationId="{EAC9B021-E31A-9BED-5EA1-60F6F151A15F}"/>
          </ac:picMkLst>
        </pc:picChg>
        <pc:picChg chg="del">
          <ac:chgData name="Solange Jacobsen" userId="438dba2b-a132-4a4d-81e8-195135e509f7" providerId="ADAL" clId="{C930C885-7C58-4552-9481-F0F95C1FAF7E}" dt="2023-01-22T15:08:33.501" v="419" actId="478"/>
          <ac:picMkLst>
            <pc:docMk/>
            <pc:sldMk cId="1804993036" sldId="831"/>
            <ac:picMk id="5" creationId="{6F33B69D-3B31-1907-0DA5-0271B346EFC3}"/>
          </ac:picMkLst>
        </pc:picChg>
        <pc:picChg chg="add mod">
          <ac:chgData name="Solange Jacobsen" userId="438dba2b-a132-4a4d-81e8-195135e509f7" providerId="ADAL" clId="{C930C885-7C58-4552-9481-F0F95C1FAF7E}" dt="2023-01-28T14:31:43.156" v="9973"/>
          <ac:picMkLst>
            <pc:docMk/>
            <pc:sldMk cId="1804993036" sldId="831"/>
            <ac:picMk id="6" creationId="{FCE935FC-3179-1816-71DA-69CDCD266C63}"/>
          </ac:picMkLst>
        </pc:picChg>
        <pc:picChg chg="add mod">
          <ac:chgData name="Solange Jacobsen" userId="438dba2b-a132-4a4d-81e8-195135e509f7" providerId="ADAL" clId="{C930C885-7C58-4552-9481-F0F95C1FAF7E}" dt="2023-01-28T14:31:43.156" v="9973"/>
          <ac:picMkLst>
            <pc:docMk/>
            <pc:sldMk cId="1804993036" sldId="831"/>
            <ac:picMk id="7" creationId="{F46AC7E8-B02A-6AD0-675E-584D4B728C7D}"/>
          </ac:picMkLst>
        </pc:picChg>
      </pc:sldChg>
      <pc:sldChg chg="addSp delSp modSp mod">
        <pc:chgData name="Solange Jacobsen" userId="438dba2b-a132-4a4d-81e8-195135e509f7" providerId="ADAL" clId="{C930C885-7C58-4552-9481-F0F95C1FAF7E}" dt="2023-01-28T14:31:47.416" v="9974"/>
        <pc:sldMkLst>
          <pc:docMk/>
          <pc:sldMk cId="733161499" sldId="832"/>
        </pc:sldMkLst>
        <pc:spChg chg="mod">
          <ac:chgData name="Solange Jacobsen" userId="438dba2b-a132-4a4d-81e8-195135e509f7" providerId="ADAL" clId="{C930C885-7C58-4552-9481-F0F95C1FAF7E}" dt="2023-01-22T18:48:30.093" v="2972" actId="1076"/>
          <ac:spMkLst>
            <pc:docMk/>
            <pc:sldMk cId="733161499" sldId="832"/>
            <ac:spMk id="2" creationId="{F66384F5-2E9B-286A-7ED3-A98EEF2F7900}"/>
          </ac:spMkLst>
        </pc:spChg>
        <pc:spChg chg="add mod">
          <ac:chgData name="Solange Jacobsen" userId="438dba2b-a132-4a4d-81e8-195135e509f7" providerId="ADAL" clId="{C930C885-7C58-4552-9481-F0F95C1FAF7E}" dt="2023-01-23T11:34:13.533" v="9055"/>
          <ac:spMkLst>
            <pc:docMk/>
            <pc:sldMk cId="733161499" sldId="832"/>
            <ac:spMk id="3" creationId="{095297F2-2BF4-2820-33A6-993F7444BA9A}"/>
          </ac:spMkLst>
        </pc:spChg>
        <pc:spChg chg="add mod">
          <ac:chgData name="Solange Jacobsen" userId="438dba2b-a132-4a4d-81e8-195135e509f7" providerId="ADAL" clId="{C930C885-7C58-4552-9481-F0F95C1FAF7E}" dt="2023-01-22T15:35:33.396" v="858" actId="1076"/>
          <ac:spMkLst>
            <pc:docMk/>
            <pc:sldMk cId="733161499" sldId="832"/>
            <ac:spMk id="5" creationId="{E973762F-3D8F-D8CD-F7F3-21F748AD5BB2}"/>
          </ac:spMkLst>
        </pc:spChg>
        <pc:spChg chg="add mod">
          <ac:chgData name="Solange Jacobsen" userId="438dba2b-a132-4a4d-81e8-195135e509f7" providerId="ADAL" clId="{C930C885-7C58-4552-9481-F0F95C1FAF7E}" dt="2023-01-23T11:34:17.345" v="9056" actId="20577"/>
          <ac:spMkLst>
            <pc:docMk/>
            <pc:sldMk cId="733161499" sldId="832"/>
            <ac:spMk id="6" creationId="{7BB5974B-D183-82B4-5A40-AE59EACAA892}"/>
          </ac:spMkLst>
        </pc:spChg>
        <pc:spChg chg="add mod">
          <ac:chgData name="Solange Jacobsen" userId="438dba2b-a132-4a4d-81e8-195135e509f7" providerId="ADAL" clId="{C930C885-7C58-4552-9481-F0F95C1FAF7E}" dt="2023-01-28T14:31:47.416" v="9974"/>
          <ac:spMkLst>
            <pc:docMk/>
            <pc:sldMk cId="733161499" sldId="832"/>
            <ac:spMk id="9" creationId="{3F0257E8-EC9E-5026-8492-CB16BBD074B7}"/>
          </ac:spMkLst>
        </pc:spChg>
        <pc:picChg chg="del">
          <ac:chgData name="Solange Jacobsen" userId="438dba2b-a132-4a4d-81e8-195135e509f7" providerId="ADAL" clId="{C930C885-7C58-4552-9481-F0F95C1FAF7E}" dt="2023-01-22T15:08:35.510" v="420" actId="478"/>
          <ac:picMkLst>
            <pc:docMk/>
            <pc:sldMk cId="733161499" sldId="832"/>
            <ac:picMk id="3" creationId="{72EE410B-4355-C6A2-9640-AA7FC80DC8FB}"/>
          </ac:picMkLst>
        </pc:picChg>
        <pc:picChg chg="add mod">
          <ac:chgData name="Solange Jacobsen" userId="438dba2b-a132-4a4d-81e8-195135e509f7" providerId="ADAL" clId="{C930C885-7C58-4552-9481-F0F95C1FAF7E}" dt="2023-01-22T15:22:33.955" v="510" actId="1036"/>
          <ac:picMkLst>
            <pc:docMk/>
            <pc:sldMk cId="733161499" sldId="832"/>
            <ac:picMk id="4" creationId="{4C76C27D-978B-4DE1-FB99-81D364C2E59C}"/>
          </ac:picMkLst>
        </pc:picChg>
        <pc:picChg chg="add mod">
          <ac:chgData name="Solange Jacobsen" userId="438dba2b-a132-4a4d-81e8-195135e509f7" providerId="ADAL" clId="{C930C885-7C58-4552-9481-F0F95C1FAF7E}" dt="2023-01-28T14:31:47.416" v="9974"/>
          <ac:picMkLst>
            <pc:docMk/>
            <pc:sldMk cId="733161499" sldId="832"/>
            <ac:picMk id="7" creationId="{931FBB92-E757-BAF8-79B2-D61B42BFE0D3}"/>
          </ac:picMkLst>
        </pc:picChg>
        <pc:picChg chg="add mod">
          <ac:chgData name="Solange Jacobsen" userId="438dba2b-a132-4a4d-81e8-195135e509f7" providerId="ADAL" clId="{C930C885-7C58-4552-9481-F0F95C1FAF7E}" dt="2023-01-28T14:31:47.416" v="9974"/>
          <ac:picMkLst>
            <pc:docMk/>
            <pc:sldMk cId="733161499" sldId="832"/>
            <ac:picMk id="8" creationId="{A1EE2BC3-EDFD-B98F-07CA-351CABA98A0F}"/>
          </ac:picMkLst>
        </pc:picChg>
      </pc:sldChg>
      <pc:sldChg chg="addSp delSp modSp mod">
        <pc:chgData name="Solange Jacobsen" userId="438dba2b-a132-4a4d-81e8-195135e509f7" providerId="ADAL" clId="{C930C885-7C58-4552-9481-F0F95C1FAF7E}" dt="2023-01-28T14:31:52.203" v="9975"/>
        <pc:sldMkLst>
          <pc:docMk/>
          <pc:sldMk cId="1270464943" sldId="833"/>
        </pc:sldMkLst>
        <pc:spChg chg="mod">
          <ac:chgData name="Solange Jacobsen" userId="438dba2b-a132-4a4d-81e8-195135e509f7" providerId="ADAL" clId="{C930C885-7C58-4552-9481-F0F95C1FAF7E}" dt="2023-01-22T18:48:53.559" v="2977" actId="1076"/>
          <ac:spMkLst>
            <pc:docMk/>
            <pc:sldMk cId="1270464943" sldId="833"/>
            <ac:spMk id="2" creationId="{F66384F5-2E9B-286A-7ED3-A98EEF2F7900}"/>
          </ac:spMkLst>
        </pc:spChg>
        <pc:spChg chg="add mod">
          <ac:chgData name="Solange Jacobsen" userId="438dba2b-a132-4a4d-81e8-195135e509f7" providerId="ADAL" clId="{C930C885-7C58-4552-9481-F0F95C1FAF7E}" dt="2023-01-23T11:34:21.328" v="9057"/>
          <ac:spMkLst>
            <pc:docMk/>
            <pc:sldMk cId="1270464943" sldId="833"/>
            <ac:spMk id="3" creationId="{A7B4EF3B-2774-5D40-D7DF-B28C870E9A34}"/>
          </ac:spMkLst>
        </pc:spChg>
        <pc:spChg chg="del">
          <ac:chgData name="Solange Jacobsen" userId="438dba2b-a132-4a4d-81e8-195135e509f7" providerId="ADAL" clId="{C930C885-7C58-4552-9481-F0F95C1FAF7E}" dt="2023-01-22T15:35:55.042" v="859" actId="478"/>
          <ac:spMkLst>
            <pc:docMk/>
            <pc:sldMk cId="1270464943" sldId="833"/>
            <ac:spMk id="3" creationId="{C23A6034-43CF-D761-9E8B-049B605836DC}"/>
          </ac:spMkLst>
        </pc:spChg>
        <pc:spChg chg="add mod">
          <ac:chgData name="Solange Jacobsen" userId="438dba2b-a132-4a4d-81e8-195135e509f7" providerId="ADAL" clId="{C930C885-7C58-4552-9481-F0F95C1FAF7E}" dt="2023-01-23T11:34:23.836" v="9058" actId="20577"/>
          <ac:spMkLst>
            <pc:docMk/>
            <pc:sldMk cId="1270464943" sldId="833"/>
            <ac:spMk id="4" creationId="{A515EF77-2696-605D-B305-021AFEE34C1A}"/>
          </ac:spMkLst>
        </pc:spChg>
        <pc:spChg chg="add mod">
          <ac:chgData name="Solange Jacobsen" userId="438dba2b-a132-4a4d-81e8-195135e509f7" providerId="ADAL" clId="{C930C885-7C58-4552-9481-F0F95C1FAF7E}" dt="2023-01-28T14:31:52.203" v="9975"/>
          <ac:spMkLst>
            <pc:docMk/>
            <pc:sldMk cId="1270464943" sldId="833"/>
            <ac:spMk id="8" creationId="{1F59425E-BED4-A739-7844-0265A14C34A1}"/>
          </ac:spMkLst>
        </pc:spChg>
        <pc:picChg chg="del">
          <ac:chgData name="Solange Jacobsen" userId="438dba2b-a132-4a4d-81e8-195135e509f7" providerId="ADAL" clId="{C930C885-7C58-4552-9481-F0F95C1FAF7E}" dt="2023-01-22T15:08:38.584" v="421" actId="478"/>
          <ac:picMkLst>
            <pc:docMk/>
            <pc:sldMk cId="1270464943" sldId="833"/>
            <ac:picMk id="4" creationId="{79F6B413-1685-1D42-581A-358A73DF70BF}"/>
          </ac:picMkLst>
        </pc:picChg>
        <pc:picChg chg="add mod">
          <ac:chgData name="Solange Jacobsen" userId="438dba2b-a132-4a4d-81e8-195135e509f7" providerId="ADAL" clId="{C930C885-7C58-4552-9481-F0F95C1FAF7E}" dt="2023-01-22T15:22:36.186" v="511"/>
          <ac:picMkLst>
            <pc:docMk/>
            <pc:sldMk cId="1270464943" sldId="833"/>
            <ac:picMk id="5" creationId="{37C41E5C-C8C2-B0A1-6ADE-259B839D6742}"/>
          </ac:picMkLst>
        </pc:picChg>
        <pc:picChg chg="add mod">
          <ac:chgData name="Solange Jacobsen" userId="438dba2b-a132-4a4d-81e8-195135e509f7" providerId="ADAL" clId="{C930C885-7C58-4552-9481-F0F95C1FAF7E}" dt="2023-01-28T14:31:52.203" v="9975"/>
          <ac:picMkLst>
            <pc:docMk/>
            <pc:sldMk cId="1270464943" sldId="833"/>
            <ac:picMk id="6" creationId="{B5B3E627-1BBD-A246-112A-0219D5AC3BD9}"/>
          </ac:picMkLst>
        </pc:picChg>
        <pc:picChg chg="add mod">
          <ac:chgData name="Solange Jacobsen" userId="438dba2b-a132-4a4d-81e8-195135e509f7" providerId="ADAL" clId="{C930C885-7C58-4552-9481-F0F95C1FAF7E}" dt="2023-01-28T14:31:52.203" v="9975"/>
          <ac:picMkLst>
            <pc:docMk/>
            <pc:sldMk cId="1270464943" sldId="833"/>
            <ac:picMk id="7" creationId="{D0DB442F-600E-38A6-260C-8918C71DD879}"/>
          </ac:picMkLst>
        </pc:picChg>
      </pc:sldChg>
      <pc:sldChg chg="addSp delSp modSp mod">
        <pc:chgData name="Solange Jacobsen" userId="438dba2b-a132-4a4d-81e8-195135e509f7" providerId="ADAL" clId="{C930C885-7C58-4552-9481-F0F95C1FAF7E}" dt="2023-01-28T14:31:55.603" v="9976"/>
        <pc:sldMkLst>
          <pc:docMk/>
          <pc:sldMk cId="1850214352" sldId="834"/>
        </pc:sldMkLst>
        <pc:spChg chg="mod">
          <ac:chgData name="Solange Jacobsen" userId="438dba2b-a132-4a4d-81e8-195135e509f7" providerId="ADAL" clId="{C930C885-7C58-4552-9481-F0F95C1FAF7E}" dt="2023-01-22T18:49:12.930" v="2982" actId="1076"/>
          <ac:spMkLst>
            <pc:docMk/>
            <pc:sldMk cId="1850214352" sldId="834"/>
            <ac:spMk id="2" creationId="{F66384F5-2E9B-286A-7ED3-A98EEF2F7900}"/>
          </ac:spMkLst>
        </pc:spChg>
        <pc:spChg chg="add mod">
          <ac:chgData name="Solange Jacobsen" userId="438dba2b-a132-4a4d-81e8-195135e509f7" providerId="ADAL" clId="{C930C885-7C58-4552-9481-F0F95C1FAF7E}" dt="2023-01-23T11:34:26.802" v="9059"/>
          <ac:spMkLst>
            <pc:docMk/>
            <pc:sldMk cId="1850214352" sldId="834"/>
            <ac:spMk id="3" creationId="{612DDE58-5C8A-6FD5-02D4-499643D0BA19}"/>
          </ac:spMkLst>
        </pc:spChg>
        <pc:spChg chg="add mod">
          <ac:chgData name="Solange Jacobsen" userId="438dba2b-a132-4a4d-81e8-195135e509f7" providerId="ADAL" clId="{C930C885-7C58-4552-9481-F0F95C1FAF7E}" dt="2023-01-23T11:34:41.686" v="9066" actId="1037"/>
          <ac:spMkLst>
            <pc:docMk/>
            <pc:sldMk cId="1850214352" sldId="834"/>
            <ac:spMk id="5" creationId="{8C536347-B092-DE4F-68E9-CD114BD13E5E}"/>
          </ac:spMkLst>
        </pc:spChg>
        <pc:spChg chg="add mod">
          <ac:chgData name="Solange Jacobsen" userId="438dba2b-a132-4a4d-81e8-195135e509f7" providerId="ADAL" clId="{C930C885-7C58-4552-9481-F0F95C1FAF7E}" dt="2023-01-28T14:31:55.603" v="9976"/>
          <ac:spMkLst>
            <pc:docMk/>
            <pc:sldMk cId="1850214352" sldId="834"/>
            <ac:spMk id="8" creationId="{27FBEE89-B219-4329-B841-79DBD0CC9022}"/>
          </ac:spMkLst>
        </pc:spChg>
        <pc:picChg chg="del">
          <ac:chgData name="Solange Jacobsen" userId="438dba2b-a132-4a4d-81e8-195135e509f7" providerId="ADAL" clId="{C930C885-7C58-4552-9481-F0F95C1FAF7E}" dt="2023-01-22T15:08:42.201" v="422" actId="478"/>
          <ac:picMkLst>
            <pc:docMk/>
            <pc:sldMk cId="1850214352" sldId="834"/>
            <ac:picMk id="3" creationId="{1B88275D-70BA-FCB6-DC33-2198D81EB749}"/>
          </ac:picMkLst>
        </pc:picChg>
        <pc:picChg chg="add mod">
          <ac:chgData name="Solange Jacobsen" userId="438dba2b-a132-4a4d-81e8-195135e509f7" providerId="ADAL" clId="{C930C885-7C58-4552-9481-F0F95C1FAF7E}" dt="2023-01-22T15:22:38.501" v="512"/>
          <ac:picMkLst>
            <pc:docMk/>
            <pc:sldMk cId="1850214352" sldId="834"/>
            <ac:picMk id="4" creationId="{3565CBA1-D75D-B98F-CA66-A66EFCD53B83}"/>
          </ac:picMkLst>
        </pc:picChg>
        <pc:picChg chg="add mod">
          <ac:chgData name="Solange Jacobsen" userId="438dba2b-a132-4a4d-81e8-195135e509f7" providerId="ADAL" clId="{C930C885-7C58-4552-9481-F0F95C1FAF7E}" dt="2023-01-28T14:31:55.603" v="9976"/>
          <ac:picMkLst>
            <pc:docMk/>
            <pc:sldMk cId="1850214352" sldId="834"/>
            <ac:picMk id="6" creationId="{AA38AAB4-B490-B3E6-A2A5-C59118256ED9}"/>
          </ac:picMkLst>
        </pc:picChg>
        <pc:picChg chg="add mod">
          <ac:chgData name="Solange Jacobsen" userId="438dba2b-a132-4a4d-81e8-195135e509f7" providerId="ADAL" clId="{C930C885-7C58-4552-9481-F0F95C1FAF7E}" dt="2023-01-28T14:31:55.603" v="9976"/>
          <ac:picMkLst>
            <pc:docMk/>
            <pc:sldMk cId="1850214352" sldId="834"/>
            <ac:picMk id="7" creationId="{8EB5D909-09C0-20A7-3723-82AE4C3FC90D}"/>
          </ac:picMkLst>
        </pc:picChg>
      </pc:sldChg>
      <pc:sldChg chg="addSp delSp modSp mod">
        <pc:chgData name="Solange Jacobsen" userId="438dba2b-a132-4a4d-81e8-195135e509f7" providerId="ADAL" clId="{C930C885-7C58-4552-9481-F0F95C1FAF7E}" dt="2023-01-28T14:32:06.208" v="9978" actId="478"/>
        <pc:sldMkLst>
          <pc:docMk/>
          <pc:sldMk cId="194594935" sldId="835"/>
        </pc:sldMkLst>
        <pc:spChg chg="mod">
          <ac:chgData name="Solange Jacobsen" userId="438dba2b-a132-4a4d-81e8-195135e509f7" providerId="ADAL" clId="{C930C885-7C58-4552-9481-F0F95C1FAF7E}" dt="2023-01-28T14:15:47.780" v="9691" actId="1076"/>
          <ac:spMkLst>
            <pc:docMk/>
            <pc:sldMk cId="194594935" sldId="835"/>
            <ac:spMk id="2" creationId="{F66384F5-2E9B-286A-7ED3-A98EEF2F7900}"/>
          </ac:spMkLst>
        </pc:spChg>
        <pc:spChg chg="add mod">
          <ac:chgData name="Solange Jacobsen" userId="438dba2b-a132-4a4d-81e8-195135e509f7" providerId="ADAL" clId="{C930C885-7C58-4552-9481-F0F95C1FAF7E}" dt="2023-01-23T11:34:55.017" v="9067"/>
          <ac:spMkLst>
            <pc:docMk/>
            <pc:sldMk cId="194594935" sldId="835"/>
            <ac:spMk id="3" creationId="{E4C3B1CA-E831-3D76-2565-A9A3A9298360}"/>
          </ac:spMkLst>
        </pc:spChg>
        <pc:spChg chg="add mod">
          <ac:chgData name="Solange Jacobsen" userId="438dba2b-a132-4a4d-81e8-195135e509f7" providerId="ADAL" clId="{C930C885-7C58-4552-9481-F0F95C1FAF7E}" dt="2023-01-23T11:34:59.400" v="9068" actId="20577"/>
          <ac:spMkLst>
            <pc:docMk/>
            <pc:sldMk cId="194594935" sldId="835"/>
            <ac:spMk id="5" creationId="{C18EF63E-4672-CC73-78A6-62F0E9626A80}"/>
          </ac:spMkLst>
        </pc:spChg>
        <pc:spChg chg="add del mod">
          <ac:chgData name="Solange Jacobsen" userId="438dba2b-a132-4a4d-81e8-195135e509f7" providerId="ADAL" clId="{C930C885-7C58-4552-9481-F0F95C1FAF7E}" dt="2023-01-28T14:32:06.208" v="9978" actId="478"/>
          <ac:spMkLst>
            <pc:docMk/>
            <pc:sldMk cId="194594935" sldId="835"/>
            <ac:spMk id="8" creationId="{3C67AEBE-7C97-4D0C-DD0B-19F635820C59}"/>
          </ac:spMkLst>
        </pc:spChg>
        <pc:picChg chg="del">
          <ac:chgData name="Solange Jacobsen" userId="438dba2b-a132-4a4d-81e8-195135e509f7" providerId="ADAL" clId="{C930C885-7C58-4552-9481-F0F95C1FAF7E}" dt="2023-01-22T15:08:46.630" v="423" actId="478"/>
          <ac:picMkLst>
            <pc:docMk/>
            <pc:sldMk cId="194594935" sldId="835"/>
            <ac:picMk id="3" creationId="{D7E91B55-3989-3835-BC46-D4ED5F2C1FC8}"/>
          </ac:picMkLst>
        </pc:picChg>
        <pc:picChg chg="add mod">
          <ac:chgData name="Solange Jacobsen" userId="438dba2b-a132-4a4d-81e8-195135e509f7" providerId="ADAL" clId="{C930C885-7C58-4552-9481-F0F95C1FAF7E}" dt="2023-01-22T15:22:40.527" v="513"/>
          <ac:picMkLst>
            <pc:docMk/>
            <pc:sldMk cId="194594935" sldId="835"/>
            <ac:picMk id="4" creationId="{EDE0B54B-4483-805B-5B93-548B98BD46FD}"/>
          </ac:picMkLst>
        </pc:picChg>
        <pc:picChg chg="add del mod">
          <ac:chgData name="Solange Jacobsen" userId="438dba2b-a132-4a4d-81e8-195135e509f7" providerId="ADAL" clId="{C930C885-7C58-4552-9481-F0F95C1FAF7E}" dt="2023-01-28T14:32:06.208" v="9978" actId="478"/>
          <ac:picMkLst>
            <pc:docMk/>
            <pc:sldMk cId="194594935" sldId="835"/>
            <ac:picMk id="6" creationId="{97CDD5BE-B5DC-6287-B970-C43568220EBD}"/>
          </ac:picMkLst>
        </pc:picChg>
        <pc:picChg chg="add del mod">
          <ac:chgData name="Solange Jacobsen" userId="438dba2b-a132-4a4d-81e8-195135e509f7" providerId="ADAL" clId="{C930C885-7C58-4552-9481-F0F95C1FAF7E}" dt="2023-01-28T14:32:06.208" v="9978" actId="478"/>
          <ac:picMkLst>
            <pc:docMk/>
            <pc:sldMk cId="194594935" sldId="835"/>
            <ac:picMk id="7" creationId="{E5029EE7-77E2-2D47-7F1F-E20CAFE8A36F}"/>
          </ac:picMkLst>
        </pc:picChg>
      </pc:sldChg>
      <pc:sldChg chg="addSp delSp modSp mod">
        <pc:chgData name="Solange Jacobsen" userId="438dba2b-a132-4a4d-81e8-195135e509f7" providerId="ADAL" clId="{C930C885-7C58-4552-9481-F0F95C1FAF7E}" dt="2023-01-28T14:32:10.622" v="9979"/>
        <pc:sldMkLst>
          <pc:docMk/>
          <pc:sldMk cId="1949341839" sldId="836"/>
        </pc:sldMkLst>
        <pc:spChg chg="mod">
          <ac:chgData name="Solange Jacobsen" userId="438dba2b-a132-4a4d-81e8-195135e509f7" providerId="ADAL" clId="{C930C885-7C58-4552-9481-F0F95C1FAF7E}" dt="2023-01-28T14:17:09.453" v="9866" actId="20577"/>
          <ac:spMkLst>
            <pc:docMk/>
            <pc:sldMk cId="1949341839" sldId="836"/>
            <ac:spMk id="2" creationId="{F66384F5-2E9B-286A-7ED3-A98EEF2F7900}"/>
          </ac:spMkLst>
        </pc:spChg>
        <pc:spChg chg="add mod">
          <ac:chgData name="Solange Jacobsen" userId="438dba2b-a132-4a4d-81e8-195135e509f7" providerId="ADAL" clId="{C930C885-7C58-4552-9481-F0F95C1FAF7E}" dt="2023-01-28T14:17:05.719" v="9861" actId="1076"/>
          <ac:spMkLst>
            <pc:docMk/>
            <pc:sldMk cId="1949341839" sldId="836"/>
            <ac:spMk id="3" creationId="{65549AB6-530E-A974-B70C-4317AA151954}"/>
          </ac:spMkLst>
        </pc:spChg>
        <pc:spChg chg="add mod">
          <ac:chgData name="Solange Jacobsen" userId="438dba2b-a132-4a4d-81e8-195135e509f7" providerId="ADAL" clId="{C930C885-7C58-4552-9481-F0F95C1FAF7E}" dt="2023-01-23T11:35:33.717" v="9075"/>
          <ac:spMkLst>
            <pc:docMk/>
            <pc:sldMk cId="1949341839" sldId="836"/>
            <ac:spMk id="5" creationId="{F11F1D8D-318A-D2E4-D180-A8650F6F1EA7}"/>
          </ac:spMkLst>
        </pc:spChg>
        <pc:spChg chg="add mod">
          <ac:chgData name="Solange Jacobsen" userId="438dba2b-a132-4a4d-81e8-195135e509f7" providerId="ADAL" clId="{C930C885-7C58-4552-9481-F0F95C1FAF7E}" dt="2023-01-23T11:35:49.404" v="9076" actId="20577"/>
          <ac:spMkLst>
            <pc:docMk/>
            <pc:sldMk cId="1949341839" sldId="836"/>
            <ac:spMk id="6" creationId="{8DCF4186-B66D-6D3F-3A6F-6656DF4AE333}"/>
          </ac:spMkLst>
        </pc:spChg>
        <pc:spChg chg="add mod">
          <ac:chgData name="Solange Jacobsen" userId="438dba2b-a132-4a4d-81e8-195135e509f7" providerId="ADAL" clId="{C930C885-7C58-4552-9481-F0F95C1FAF7E}" dt="2023-01-28T14:32:10.622" v="9979"/>
          <ac:spMkLst>
            <pc:docMk/>
            <pc:sldMk cId="1949341839" sldId="836"/>
            <ac:spMk id="9" creationId="{83A68695-7735-52F9-574E-A3893D706677}"/>
          </ac:spMkLst>
        </pc:spChg>
        <pc:picChg chg="del">
          <ac:chgData name="Solange Jacobsen" userId="438dba2b-a132-4a4d-81e8-195135e509f7" providerId="ADAL" clId="{C930C885-7C58-4552-9481-F0F95C1FAF7E}" dt="2023-01-22T15:08:51.010" v="424" actId="478"/>
          <ac:picMkLst>
            <pc:docMk/>
            <pc:sldMk cId="1949341839" sldId="836"/>
            <ac:picMk id="3" creationId="{2117C857-B6D4-1169-3428-4AB2B5286D11}"/>
          </ac:picMkLst>
        </pc:picChg>
        <pc:picChg chg="add mod">
          <ac:chgData name="Solange Jacobsen" userId="438dba2b-a132-4a4d-81e8-195135e509f7" providerId="ADAL" clId="{C930C885-7C58-4552-9481-F0F95C1FAF7E}" dt="2023-01-22T15:22:43.646" v="515" actId="1036"/>
          <ac:picMkLst>
            <pc:docMk/>
            <pc:sldMk cId="1949341839" sldId="836"/>
            <ac:picMk id="4" creationId="{85ECF05F-EF3E-764A-0637-AF3F0AF7B635}"/>
          </ac:picMkLst>
        </pc:picChg>
        <pc:picChg chg="add mod">
          <ac:chgData name="Solange Jacobsen" userId="438dba2b-a132-4a4d-81e8-195135e509f7" providerId="ADAL" clId="{C930C885-7C58-4552-9481-F0F95C1FAF7E}" dt="2023-01-28T14:32:10.622" v="9979"/>
          <ac:picMkLst>
            <pc:docMk/>
            <pc:sldMk cId="1949341839" sldId="836"/>
            <ac:picMk id="7" creationId="{CC6291B0-88CC-9B49-DE0C-F66B4882BAB2}"/>
          </ac:picMkLst>
        </pc:picChg>
        <pc:picChg chg="add mod">
          <ac:chgData name="Solange Jacobsen" userId="438dba2b-a132-4a4d-81e8-195135e509f7" providerId="ADAL" clId="{C930C885-7C58-4552-9481-F0F95C1FAF7E}" dt="2023-01-28T14:32:10.622" v="9979"/>
          <ac:picMkLst>
            <pc:docMk/>
            <pc:sldMk cId="1949341839" sldId="836"/>
            <ac:picMk id="8" creationId="{E9E15B68-C041-EA14-11EC-5A99E7DA359E}"/>
          </ac:picMkLst>
        </pc:picChg>
      </pc:sldChg>
      <pc:sldChg chg="addSp delSp modSp mod">
        <pc:chgData name="Solange Jacobsen" userId="438dba2b-a132-4a4d-81e8-195135e509f7" providerId="ADAL" clId="{C930C885-7C58-4552-9481-F0F95C1FAF7E}" dt="2023-01-28T14:32:13.899" v="9980"/>
        <pc:sldMkLst>
          <pc:docMk/>
          <pc:sldMk cId="2453788877" sldId="837"/>
        </pc:sldMkLst>
        <pc:spChg chg="mod">
          <ac:chgData name="Solange Jacobsen" userId="438dba2b-a132-4a4d-81e8-195135e509f7" providerId="ADAL" clId="{C930C885-7C58-4552-9481-F0F95C1FAF7E}" dt="2023-01-23T11:36:30.538" v="9083" actId="1076"/>
          <ac:spMkLst>
            <pc:docMk/>
            <pc:sldMk cId="2453788877" sldId="837"/>
            <ac:spMk id="2" creationId="{F66384F5-2E9B-286A-7ED3-A98EEF2F7900}"/>
          </ac:spMkLst>
        </pc:spChg>
        <pc:spChg chg="mod">
          <ac:chgData name="Solange Jacobsen" userId="438dba2b-a132-4a4d-81e8-195135e509f7" providerId="ADAL" clId="{C930C885-7C58-4552-9481-F0F95C1FAF7E}" dt="2023-01-23T11:36:21.795" v="9082" actId="1076"/>
          <ac:spMkLst>
            <pc:docMk/>
            <pc:sldMk cId="2453788877" sldId="837"/>
            <ac:spMk id="3" creationId="{F041F434-C408-C9C6-CDBF-2B1DF3A23E95}"/>
          </ac:spMkLst>
        </pc:spChg>
        <pc:spChg chg="add mod">
          <ac:chgData name="Solange Jacobsen" userId="438dba2b-a132-4a4d-81e8-195135e509f7" providerId="ADAL" clId="{C930C885-7C58-4552-9481-F0F95C1FAF7E}" dt="2023-01-23T11:35:51.504" v="9077"/>
          <ac:spMkLst>
            <pc:docMk/>
            <pc:sldMk cId="2453788877" sldId="837"/>
            <ac:spMk id="4" creationId="{5DC0C555-BC22-2674-E019-2C622E5B6812}"/>
          </ac:spMkLst>
        </pc:spChg>
        <pc:spChg chg="add mod">
          <ac:chgData name="Solange Jacobsen" userId="438dba2b-a132-4a4d-81e8-195135e509f7" providerId="ADAL" clId="{C930C885-7C58-4552-9481-F0F95C1FAF7E}" dt="2023-01-23T11:35:56.085" v="9078" actId="20577"/>
          <ac:spMkLst>
            <pc:docMk/>
            <pc:sldMk cId="2453788877" sldId="837"/>
            <ac:spMk id="6" creationId="{BBBB7EB1-F952-061F-E60B-311ACA9D3C15}"/>
          </ac:spMkLst>
        </pc:spChg>
        <pc:spChg chg="add mod">
          <ac:chgData name="Solange Jacobsen" userId="438dba2b-a132-4a4d-81e8-195135e509f7" providerId="ADAL" clId="{C930C885-7C58-4552-9481-F0F95C1FAF7E}" dt="2023-01-28T14:32:13.899" v="9980"/>
          <ac:spMkLst>
            <pc:docMk/>
            <pc:sldMk cId="2453788877" sldId="837"/>
            <ac:spMk id="9" creationId="{3AA62162-EC5E-9B36-6BBE-564079ABBE5A}"/>
          </ac:spMkLst>
        </pc:spChg>
        <pc:picChg chg="del">
          <ac:chgData name="Solange Jacobsen" userId="438dba2b-a132-4a4d-81e8-195135e509f7" providerId="ADAL" clId="{C930C885-7C58-4552-9481-F0F95C1FAF7E}" dt="2023-01-22T15:08:54.051" v="425" actId="478"/>
          <ac:picMkLst>
            <pc:docMk/>
            <pc:sldMk cId="2453788877" sldId="837"/>
            <ac:picMk id="4" creationId="{89E9F46E-6D4D-DBD8-81ED-5788383BEF31}"/>
          </ac:picMkLst>
        </pc:picChg>
        <pc:picChg chg="add mod">
          <ac:chgData name="Solange Jacobsen" userId="438dba2b-a132-4a4d-81e8-195135e509f7" providerId="ADAL" clId="{C930C885-7C58-4552-9481-F0F95C1FAF7E}" dt="2023-01-22T15:22:52.538" v="516"/>
          <ac:picMkLst>
            <pc:docMk/>
            <pc:sldMk cId="2453788877" sldId="837"/>
            <ac:picMk id="5" creationId="{56E2EF47-DD53-D652-F680-2596BDD53595}"/>
          </ac:picMkLst>
        </pc:picChg>
        <pc:picChg chg="add mod">
          <ac:chgData name="Solange Jacobsen" userId="438dba2b-a132-4a4d-81e8-195135e509f7" providerId="ADAL" clId="{C930C885-7C58-4552-9481-F0F95C1FAF7E}" dt="2023-01-28T14:32:13.899" v="9980"/>
          <ac:picMkLst>
            <pc:docMk/>
            <pc:sldMk cId="2453788877" sldId="837"/>
            <ac:picMk id="7" creationId="{6FBD8BB6-46A6-FE8B-FBF6-0BDBCC48E562}"/>
          </ac:picMkLst>
        </pc:picChg>
        <pc:picChg chg="add mod">
          <ac:chgData name="Solange Jacobsen" userId="438dba2b-a132-4a4d-81e8-195135e509f7" providerId="ADAL" clId="{C930C885-7C58-4552-9481-F0F95C1FAF7E}" dt="2023-01-28T14:32:13.899" v="9980"/>
          <ac:picMkLst>
            <pc:docMk/>
            <pc:sldMk cId="2453788877" sldId="837"/>
            <ac:picMk id="8" creationId="{4EB51C2B-D166-C2C4-210A-0E87818EA062}"/>
          </ac:picMkLst>
        </pc:picChg>
      </pc:sldChg>
      <pc:sldChg chg="addSp delSp modSp mod">
        <pc:chgData name="Solange Jacobsen" userId="438dba2b-a132-4a4d-81e8-195135e509f7" providerId="ADAL" clId="{C930C885-7C58-4552-9481-F0F95C1FAF7E}" dt="2023-01-28T14:32:22.140" v="9981"/>
        <pc:sldMkLst>
          <pc:docMk/>
          <pc:sldMk cId="3311620101" sldId="838"/>
        </pc:sldMkLst>
        <pc:spChg chg="mod">
          <ac:chgData name="Solange Jacobsen" userId="438dba2b-a132-4a4d-81e8-195135e509f7" providerId="ADAL" clId="{C930C885-7C58-4552-9481-F0F95C1FAF7E}" dt="2023-01-23T11:37:16.300" v="9091" actId="1076"/>
          <ac:spMkLst>
            <pc:docMk/>
            <pc:sldMk cId="3311620101" sldId="838"/>
            <ac:spMk id="2" creationId="{F66384F5-2E9B-286A-7ED3-A98EEF2F7900}"/>
          </ac:spMkLst>
        </pc:spChg>
        <pc:spChg chg="del">
          <ac:chgData name="Solange Jacobsen" userId="438dba2b-a132-4a4d-81e8-195135e509f7" providerId="ADAL" clId="{C930C885-7C58-4552-9481-F0F95C1FAF7E}" dt="2023-01-22T15:42:27.521" v="1110" actId="478"/>
          <ac:spMkLst>
            <pc:docMk/>
            <pc:sldMk cId="3311620101" sldId="838"/>
            <ac:spMk id="3" creationId="{C1F2EA10-D804-E226-3DBA-A7702108CB38}"/>
          </ac:spMkLst>
        </pc:spChg>
        <pc:spChg chg="add mod">
          <ac:chgData name="Solange Jacobsen" userId="438dba2b-a132-4a4d-81e8-195135e509f7" providerId="ADAL" clId="{C930C885-7C58-4552-9481-F0F95C1FAF7E}" dt="2023-01-23T11:36:39.957" v="9084"/>
          <ac:spMkLst>
            <pc:docMk/>
            <pc:sldMk cId="3311620101" sldId="838"/>
            <ac:spMk id="3" creationId="{CE470410-5807-7D70-90C2-2731BD41322C}"/>
          </ac:spMkLst>
        </pc:spChg>
        <pc:spChg chg="add mod">
          <ac:chgData name="Solange Jacobsen" userId="438dba2b-a132-4a4d-81e8-195135e509f7" providerId="ADAL" clId="{C930C885-7C58-4552-9481-F0F95C1FAF7E}" dt="2023-01-23T11:36:43.434" v="9085" actId="20577"/>
          <ac:spMkLst>
            <pc:docMk/>
            <pc:sldMk cId="3311620101" sldId="838"/>
            <ac:spMk id="4" creationId="{169D6A14-0B1E-E396-17E1-D2E3B8961D45}"/>
          </ac:spMkLst>
        </pc:spChg>
        <pc:spChg chg="add mod">
          <ac:chgData name="Solange Jacobsen" userId="438dba2b-a132-4a4d-81e8-195135e509f7" providerId="ADAL" clId="{C930C885-7C58-4552-9481-F0F95C1FAF7E}" dt="2023-01-28T14:32:22.140" v="9981"/>
          <ac:spMkLst>
            <pc:docMk/>
            <pc:sldMk cId="3311620101" sldId="838"/>
            <ac:spMk id="8" creationId="{772C21C2-ABBE-36E2-F279-7F5616A24BCF}"/>
          </ac:spMkLst>
        </pc:spChg>
        <pc:picChg chg="del">
          <ac:chgData name="Solange Jacobsen" userId="438dba2b-a132-4a4d-81e8-195135e509f7" providerId="ADAL" clId="{C930C885-7C58-4552-9481-F0F95C1FAF7E}" dt="2023-01-22T15:08:56.504" v="426" actId="478"/>
          <ac:picMkLst>
            <pc:docMk/>
            <pc:sldMk cId="3311620101" sldId="838"/>
            <ac:picMk id="4" creationId="{E7286F66-FE4C-CF2B-23C9-AF36C664C210}"/>
          </ac:picMkLst>
        </pc:picChg>
        <pc:picChg chg="add mod">
          <ac:chgData name="Solange Jacobsen" userId="438dba2b-a132-4a4d-81e8-195135e509f7" providerId="ADAL" clId="{C930C885-7C58-4552-9481-F0F95C1FAF7E}" dt="2023-01-22T15:22:54.513" v="517"/>
          <ac:picMkLst>
            <pc:docMk/>
            <pc:sldMk cId="3311620101" sldId="838"/>
            <ac:picMk id="5" creationId="{E794CAC7-24A3-63F2-27D8-ACE018773B1E}"/>
          </ac:picMkLst>
        </pc:picChg>
        <pc:picChg chg="add mod">
          <ac:chgData name="Solange Jacobsen" userId="438dba2b-a132-4a4d-81e8-195135e509f7" providerId="ADAL" clId="{C930C885-7C58-4552-9481-F0F95C1FAF7E}" dt="2023-01-28T14:32:22.140" v="9981"/>
          <ac:picMkLst>
            <pc:docMk/>
            <pc:sldMk cId="3311620101" sldId="838"/>
            <ac:picMk id="6" creationId="{3AB1B732-AD45-7A7C-F042-217862418DE5}"/>
          </ac:picMkLst>
        </pc:picChg>
        <pc:picChg chg="add mod">
          <ac:chgData name="Solange Jacobsen" userId="438dba2b-a132-4a4d-81e8-195135e509f7" providerId="ADAL" clId="{C930C885-7C58-4552-9481-F0F95C1FAF7E}" dt="2023-01-28T14:32:22.140" v="9981"/>
          <ac:picMkLst>
            <pc:docMk/>
            <pc:sldMk cId="3311620101" sldId="838"/>
            <ac:picMk id="7" creationId="{F906A017-88E2-DABE-72E6-0FBDDCCB4524}"/>
          </ac:picMkLst>
        </pc:picChg>
      </pc:sldChg>
      <pc:sldChg chg="addSp delSp modSp mod">
        <pc:chgData name="Solange Jacobsen" userId="438dba2b-a132-4a4d-81e8-195135e509f7" providerId="ADAL" clId="{C930C885-7C58-4552-9481-F0F95C1FAF7E}" dt="2023-01-28T14:32:26.164" v="9982"/>
        <pc:sldMkLst>
          <pc:docMk/>
          <pc:sldMk cId="1560680837" sldId="839"/>
        </pc:sldMkLst>
        <pc:spChg chg="mod">
          <ac:chgData name="Solange Jacobsen" userId="438dba2b-a132-4a4d-81e8-195135e509f7" providerId="ADAL" clId="{C930C885-7C58-4552-9481-F0F95C1FAF7E}" dt="2023-01-23T11:37:38.501" v="9094" actId="1076"/>
          <ac:spMkLst>
            <pc:docMk/>
            <pc:sldMk cId="1560680837" sldId="839"/>
            <ac:spMk id="2" creationId="{F66384F5-2E9B-286A-7ED3-A98EEF2F7900}"/>
          </ac:spMkLst>
        </pc:spChg>
        <pc:spChg chg="add mod">
          <ac:chgData name="Solange Jacobsen" userId="438dba2b-a132-4a4d-81e8-195135e509f7" providerId="ADAL" clId="{C930C885-7C58-4552-9481-F0F95C1FAF7E}" dt="2023-01-23T11:37:41.240" v="9095"/>
          <ac:spMkLst>
            <pc:docMk/>
            <pc:sldMk cId="1560680837" sldId="839"/>
            <ac:spMk id="3" creationId="{8A18B9BB-0835-BD1E-6B9E-BCD25A8366A4}"/>
          </ac:spMkLst>
        </pc:spChg>
        <pc:spChg chg="add mod">
          <ac:chgData name="Solange Jacobsen" userId="438dba2b-a132-4a4d-81e8-195135e509f7" providerId="ADAL" clId="{C930C885-7C58-4552-9481-F0F95C1FAF7E}" dt="2023-01-23T11:37:44.332" v="9096" actId="20577"/>
          <ac:spMkLst>
            <pc:docMk/>
            <pc:sldMk cId="1560680837" sldId="839"/>
            <ac:spMk id="5" creationId="{0A80992F-BA05-B961-F107-DAEFFA6F5F3C}"/>
          </ac:spMkLst>
        </pc:spChg>
        <pc:spChg chg="add mod">
          <ac:chgData name="Solange Jacobsen" userId="438dba2b-a132-4a4d-81e8-195135e509f7" providerId="ADAL" clId="{C930C885-7C58-4552-9481-F0F95C1FAF7E}" dt="2023-01-28T14:32:26.164" v="9982"/>
          <ac:spMkLst>
            <pc:docMk/>
            <pc:sldMk cId="1560680837" sldId="839"/>
            <ac:spMk id="8" creationId="{7158EFA7-EDCB-4C50-6AEC-686F8A3104D4}"/>
          </ac:spMkLst>
        </pc:spChg>
        <pc:picChg chg="del">
          <ac:chgData name="Solange Jacobsen" userId="438dba2b-a132-4a4d-81e8-195135e509f7" providerId="ADAL" clId="{C930C885-7C58-4552-9481-F0F95C1FAF7E}" dt="2023-01-22T15:08:59.231" v="427" actId="478"/>
          <ac:picMkLst>
            <pc:docMk/>
            <pc:sldMk cId="1560680837" sldId="839"/>
            <ac:picMk id="3" creationId="{5408FA81-9A90-214D-6ADF-2030ABB30DD1}"/>
          </ac:picMkLst>
        </pc:picChg>
        <pc:picChg chg="add mod">
          <ac:chgData name="Solange Jacobsen" userId="438dba2b-a132-4a4d-81e8-195135e509f7" providerId="ADAL" clId="{C930C885-7C58-4552-9481-F0F95C1FAF7E}" dt="2023-01-22T15:22:56.186" v="518"/>
          <ac:picMkLst>
            <pc:docMk/>
            <pc:sldMk cId="1560680837" sldId="839"/>
            <ac:picMk id="4" creationId="{A93E612D-075C-0315-351B-4584B68403AA}"/>
          </ac:picMkLst>
        </pc:picChg>
        <pc:picChg chg="add mod">
          <ac:chgData name="Solange Jacobsen" userId="438dba2b-a132-4a4d-81e8-195135e509f7" providerId="ADAL" clId="{C930C885-7C58-4552-9481-F0F95C1FAF7E}" dt="2023-01-28T14:32:26.164" v="9982"/>
          <ac:picMkLst>
            <pc:docMk/>
            <pc:sldMk cId="1560680837" sldId="839"/>
            <ac:picMk id="6" creationId="{34CA8955-0746-0AF1-4427-641F5AB3DDAA}"/>
          </ac:picMkLst>
        </pc:picChg>
        <pc:picChg chg="add mod">
          <ac:chgData name="Solange Jacobsen" userId="438dba2b-a132-4a4d-81e8-195135e509f7" providerId="ADAL" clId="{C930C885-7C58-4552-9481-F0F95C1FAF7E}" dt="2023-01-28T14:32:26.164" v="9982"/>
          <ac:picMkLst>
            <pc:docMk/>
            <pc:sldMk cId="1560680837" sldId="839"/>
            <ac:picMk id="7" creationId="{4253A160-AE06-517A-B174-606EA29595E3}"/>
          </ac:picMkLst>
        </pc:picChg>
      </pc:sldChg>
      <pc:sldChg chg="addSp delSp modSp mod">
        <pc:chgData name="Solange Jacobsen" userId="438dba2b-a132-4a4d-81e8-195135e509f7" providerId="ADAL" clId="{C930C885-7C58-4552-9481-F0F95C1FAF7E}" dt="2023-01-23T11:37:52.288" v="9098" actId="20577"/>
        <pc:sldMkLst>
          <pc:docMk/>
          <pc:sldMk cId="1555855606" sldId="840"/>
        </pc:sldMkLst>
        <pc:spChg chg="mod">
          <ac:chgData name="Solange Jacobsen" userId="438dba2b-a132-4a4d-81e8-195135e509f7" providerId="ADAL" clId="{C930C885-7C58-4552-9481-F0F95C1FAF7E}" dt="2023-01-22T18:53:05.175" v="3013" actId="1076"/>
          <ac:spMkLst>
            <pc:docMk/>
            <pc:sldMk cId="1555855606" sldId="840"/>
            <ac:spMk id="2" creationId="{F66384F5-2E9B-286A-7ED3-A98EEF2F7900}"/>
          </ac:spMkLst>
        </pc:spChg>
        <pc:spChg chg="add mod">
          <ac:chgData name="Solange Jacobsen" userId="438dba2b-a132-4a4d-81e8-195135e509f7" providerId="ADAL" clId="{C930C885-7C58-4552-9481-F0F95C1FAF7E}" dt="2023-01-23T11:37:49.408" v="9097"/>
          <ac:spMkLst>
            <pc:docMk/>
            <pc:sldMk cId="1555855606" sldId="840"/>
            <ac:spMk id="3" creationId="{65F39722-8EF5-183A-E552-8AFFC7C943FA}"/>
          </ac:spMkLst>
        </pc:spChg>
        <pc:spChg chg="del mod">
          <ac:chgData name="Solange Jacobsen" userId="438dba2b-a132-4a4d-81e8-195135e509f7" providerId="ADAL" clId="{C930C885-7C58-4552-9481-F0F95C1FAF7E}" dt="2023-01-22T15:47:26.421" v="1284" actId="478"/>
          <ac:spMkLst>
            <pc:docMk/>
            <pc:sldMk cId="1555855606" sldId="840"/>
            <ac:spMk id="3" creationId="{9F6040A0-AF78-A566-7C7B-2BD4F077477E}"/>
          </ac:spMkLst>
        </pc:spChg>
        <pc:spChg chg="add mod">
          <ac:chgData name="Solange Jacobsen" userId="438dba2b-a132-4a4d-81e8-195135e509f7" providerId="ADAL" clId="{C930C885-7C58-4552-9481-F0F95C1FAF7E}" dt="2023-01-23T11:37:52.288" v="9098" actId="20577"/>
          <ac:spMkLst>
            <pc:docMk/>
            <pc:sldMk cId="1555855606" sldId="840"/>
            <ac:spMk id="4" creationId="{E9EAC4D7-67FE-BF59-DF5E-EB76283A32DD}"/>
          </ac:spMkLst>
        </pc:spChg>
        <pc:picChg chg="del">
          <ac:chgData name="Solange Jacobsen" userId="438dba2b-a132-4a4d-81e8-195135e509f7" providerId="ADAL" clId="{C930C885-7C58-4552-9481-F0F95C1FAF7E}" dt="2023-01-22T15:09:03.100" v="428" actId="478"/>
          <ac:picMkLst>
            <pc:docMk/>
            <pc:sldMk cId="1555855606" sldId="840"/>
            <ac:picMk id="4" creationId="{5742C4D9-BF7A-FD96-C3A9-A1C76902456B}"/>
          </ac:picMkLst>
        </pc:picChg>
        <pc:picChg chg="add mod">
          <ac:chgData name="Solange Jacobsen" userId="438dba2b-a132-4a4d-81e8-195135e509f7" providerId="ADAL" clId="{C930C885-7C58-4552-9481-F0F95C1FAF7E}" dt="2023-01-22T15:22:58.427" v="519"/>
          <ac:picMkLst>
            <pc:docMk/>
            <pc:sldMk cId="1555855606" sldId="840"/>
            <ac:picMk id="5" creationId="{C0F3595D-9306-10D2-C9FE-F247B8F96D9C}"/>
          </ac:picMkLst>
        </pc:picChg>
      </pc:sldChg>
      <pc:sldChg chg="addSp delSp modSp mod">
        <pc:chgData name="Solange Jacobsen" userId="438dba2b-a132-4a4d-81e8-195135e509f7" providerId="ADAL" clId="{C930C885-7C58-4552-9481-F0F95C1FAF7E}" dt="2023-01-23T11:37:57.661" v="9100" actId="20577"/>
        <pc:sldMkLst>
          <pc:docMk/>
          <pc:sldMk cId="3522534806" sldId="841"/>
        </pc:sldMkLst>
        <pc:spChg chg="mod">
          <ac:chgData name="Solange Jacobsen" userId="438dba2b-a132-4a4d-81e8-195135e509f7" providerId="ADAL" clId="{C930C885-7C58-4552-9481-F0F95C1FAF7E}" dt="2023-01-22T18:53:22.092" v="3015" actId="1076"/>
          <ac:spMkLst>
            <pc:docMk/>
            <pc:sldMk cId="3522534806" sldId="841"/>
            <ac:spMk id="2" creationId="{F66384F5-2E9B-286A-7ED3-A98EEF2F7900}"/>
          </ac:spMkLst>
        </pc:spChg>
        <pc:spChg chg="add mod">
          <ac:chgData name="Solange Jacobsen" userId="438dba2b-a132-4a4d-81e8-195135e509f7" providerId="ADAL" clId="{C930C885-7C58-4552-9481-F0F95C1FAF7E}" dt="2023-01-23T11:37:55.150" v="9099"/>
          <ac:spMkLst>
            <pc:docMk/>
            <pc:sldMk cId="3522534806" sldId="841"/>
            <ac:spMk id="3" creationId="{823F36A6-F959-2200-7163-9FF0AE0FA8B5}"/>
          </ac:spMkLst>
        </pc:spChg>
        <pc:spChg chg="add mod">
          <ac:chgData name="Solange Jacobsen" userId="438dba2b-a132-4a4d-81e8-195135e509f7" providerId="ADAL" clId="{C930C885-7C58-4552-9481-F0F95C1FAF7E}" dt="2023-01-23T11:37:57.661" v="9100" actId="20577"/>
          <ac:spMkLst>
            <pc:docMk/>
            <pc:sldMk cId="3522534806" sldId="841"/>
            <ac:spMk id="5" creationId="{C5B6A59F-458D-B9A0-48B9-152AA841DF3F}"/>
          </ac:spMkLst>
        </pc:spChg>
        <pc:spChg chg="add mod">
          <ac:chgData name="Solange Jacobsen" userId="438dba2b-a132-4a4d-81e8-195135e509f7" providerId="ADAL" clId="{C930C885-7C58-4552-9481-F0F95C1FAF7E}" dt="2023-01-22T15:48:52.666" v="1302" actId="1076"/>
          <ac:spMkLst>
            <pc:docMk/>
            <pc:sldMk cId="3522534806" sldId="841"/>
            <ac:spMk id="6" creationId="{D55334BB-47EA-3AAE-13A0-BB4704471D42}"/>
          </ac:spMkLst>
        </pc:spChg>
        <pc:picChg chg="del mod">
          <ac:chgData name="Solange Jacobsen" userId="438dba2b-a132-4a4d-81e8-195135e509f7" providerId="ADAL" clId="{C930C885-7C58-4552-9481-F0F95C1FAF7E}" dt="2023-01-22T15:09:06.530" v="430" actId="478"/>
          <ac:picMkLst>
            <pc:docMk/>
            <pc:sldMk cId="3522534806" sldId="841"/>
            <ac:picMk id="3" creationId="{689BFEF8-BA10-0F91-6DFD-C4A7B09FB28E}"/>
          </ac:picMkLst>
        </pc:picChg>
        <pc:picChg chg="add mod">
          <ac:chgData name="Solange Jacobsen" userId="438dba2b-a132-4a4d-81e8-195135e509f7" providerId="ADAL" clId="{C930C885-7C58-4552-9481-F0F95C1FAF7E}" dt="2023-01-22T15:23:00.790" v="520"/>
          <ac:picMkLst>
            <pc:docMk/>
            <pc:sldMk cId="3522534806" sldId="841"/>
            <ac:picMk id="4" creationId="{FC534FE1-AF65-3A15-4B42-5B873D09B582}"/>
          </ac:picMkLst>
        </pc:picChg>
      </pc:sldChg>
      <pc:sldChg chg="addSp delSp modSp mod">
        <pc:chgData name="Solange Jacobsen" userId="438dba2b-a132-4a4d-81e8-195135e509f7" providerId="ADAL" clId="{C930C885-7C58-4552-9481-F0F95C1FAF7E}" dt="2023-01-23T11:38:05.720" v="9102" actId="20577"/>
        <pc:sldMkLst>
          <pc:docMk/>
          <pc:sldMk cId="44544014" sldId="842"/>
        </pc:sldMkLst>
        <pc:spChg chg="add del mod">
          <ac:chgData name="Solange Jacobsen" userId="438dba2b-a132-4a4d-81e8-195135e509f7" providerId="ADAL" clId="{C930C885-7C58-4552-9481-F0F95C1FAF7E}" dt="2023-01-22T18:53:44.001" v="3017" actId="1076"/>
          <ac:spMkLst>
            <pc:docMk/>
            <pc:sldMk cId="44544014" sldId="842"/>
            <ac:spMk id="2" creationId="{F66384F5-2E9B-286A-7ED3-A98EEF2F7900}"/>
          </ac:spMkLst>
        </pc:spChg>
        <pc:spChg chg="add mod">
          <ac:chgData name="Solange Jacobsen" userId="438dba2b-a132-4a4d-81e8-195135e509f7" providerId="ADAL" clId="{C930C885-7C58-4552-9481-F0F95C1FAF7E}" dt="2023-01-23T11:38:02.532" v="9101"/>
          <ac:spMkLst>
            <pc:docMk/>
            <pc:sldMk cId="44544014" sldId="842"/>
            <ac:spMk id="3" creationId="{85EF085E-64CC-8DE3-5A94-9BD57D511C54}"/>
          </ac:spMkLst>
        </pc:spChg>
        <pc:spChg chg="del mod">
          <ac:chgData name="Solange Jacobsen" userId="438dba2b-a132-4a4d-81e8-195135e509f7" providerId="ADAL" clId="{C930C885-7C58-4552-9481-F0F95C1FAF7E}" dt="2023-01-22T16:56:40.907" v="1409" actId="478"/>
          <ac:spMkLst>
            <pc:docMk/>
            <pc:sldMk cId="44544014" sldId="842"/>
            <ac:spMk id="3" creationId="{C4920B2A-DD59-1CD7-7EBB-218F33B9213C}"/>
          </ac:spMkLst>
        </pc:spChg>
        <pc:spChg chg="add mod">
          <ac:chgData name="Solange Jacobsen" userId="438dba2b-a132-4a4d-81e8-195135e509f7" providerId="ADAL" clId="{C930C885-7C58-4552-9481-F0F95C1FAF7E}" dt="2023-01-23T11:38:05.720" v="9102" actId="20577"/>
          <ac:spMkLst>
            <pc:docMk/>
            <pc:sldMk cId="44544014" sldId="842"/>
            <ac:spMk id="4" creationId="{55A3A556-49F5-4AE1-6885-21100D77BECD}"/>
          </ac:spMkLst>
        </pc:spChg>
        <pc:picChg chg="del">
          <ac:chgData name="Solange Jacobsen" userId="438dba2b-a132-4a4d-81e8-195135e509f7" providerId="ADAL" clId="{C930C885-7C58-4552-9481-F0F95C1FAF7E}" dt="2023-01-22T15:09:09.567" v="431" actId="478"/>
          <ac:picMkLst>
            <pc:docMk/>
            <pc:sldMk cId="44544014" sldId="842"/>
            <ac:picMk id="4" creationId="{BC37B0CB-0C14-2158-3DCD-FA3970FB9F77}"/>
          </ac:picMkLst>
        </pc:picChg>
        <pc:picChg chg="add mod">
          <ac:chgData name="Solange Jacobsen" userId="438dba2b-a132-4a4d-81e8-195135e509f7" providerId="ADAL" clId="{C930C885-7C58-4552-9481-F0F95C1FAF7E}" dt="2023-01-22T15:23:02.761" v="521"/>
          <ac:picMkLst>
            <pc:docMk/>
            <pc:sldMk cId="44544014" sldId="842"/>
            <ac:picMk id="5" creationId="{ADB4BF79-9AA1-D954-941D-DD08BE5579AE}"/>
          </ac:picMkLst>
        </pc:picChg>
      </pc:sldChg>
      <pc:sldChg chg="addSp delSp modSp mod">
        <pc:chgData name="Solange Jacobsen" userId="438dba2b-a132-4a4d-81e8-195135e509f7" providerId="ADAL" clId="{C930C885-7C58-4552-9481-F0F95C1FAF7E}" dt="2023-01-23T11:38:12.072" v="9104" actId="20577"/>
        <pc:sldMkLst>
          <pc:docMk/>
          <pc:sldMk cId="3265711172" sldId="843"/>
        </pc:sldMkLst>
        <pc:spChg chg="mod">
          <ac:chgData name="Solange Jacobsen" userId="438dba2b-a132-4a4d-81e8-195135e509f7" providerId="ADAL" clId="{C930C885-7C58-4552-9481-F0F95C1FAF7E}" dt="2023-01-22T20:36:42.483" v="6501" actId="20577"/>
          <ac:spMkLst>
            <pc:docMk/>
            <pc:sldMk cId="3265711172" sldId="843"/>
            <ac:spMk id="2" creationId="{F66384F5-2E9B-286A-7ED3-A98EEF2F7900}"/>
          </ac:spMkLst>
        </pc:spChg>
        <pc:spChg chg="del">
          <ac:chgData name="Solange Jacobsen" userId="438dba2b-a132-4a4d-81e8-195135e509f7" providerId="ADAL" clId="{C930C885-7C58-4552-9481-F0F95C1FAF7E}" dt="2023-01-22T16:58:33.930" v="1566" actId="478"/>
          <ac:spMkLst>
            <pc:docMk/>
            <pc:sldMk cId="3265711172" sldId="843"/>
            <ac:spMk id="3" creationId="{9FE2BCB8-8ED0-DEB1-F4C0-6324A76D1CE4}"/>
          </ac:spMkLst>
        </pc:spChg>
        <pc:spChg chg="add mod">
          <ac:chgData name="Solange Jacobsen" userId="438dba2b-a132-4a4d-81e8-195135e509f7" providerId="ADAL" clId="{C930C885-7C58-4552-9481-F0F95C1FAF7E}" dt="2023-01-23T11:38:08.085" v="9103"/>
          <ac:spMkLst>
            <pc:docMk/>
            <pc:sldMk cId="3265711172" sldId="843"/>
            <ac:spMk id="3" creationId="{EEA2D397-DEFE-9C19-1543-7CDCAE7B44E6}"/>
          </ac:spMkLst>
        </pc:spChg>
        <pc:spChg chg="add mod">
          <ac:chgData name="Solange Jacobsen" userId="438dba2b-a132-4a4d-81e8-195135e509f7" providerId="ADAL" clId="{C930C885-7C58-4552-9481-F0F95C1FAF7E}" dt="2023-01-23T11:38:12.072" v="9104" actId="20577"/>
          <ac:spMkLst>
            <pc:docMk/>
            <pc:sldMk cId="3265711172" sldId="843"/>
            <ac:spMk id="4" creationId="{312F96C8-CFF4-ED4F-C7E2-2A5AC9F21713}"/>
          </ac:spMkLst>
        </pc:spChg>
        <pc:picChg chg="del">
          <ac:chgData name="Solange Jacobsen" userId="438dba2b-a132-4a4d-81e8-195135e509f7" providerId="ADAL" clId="{C930C885-7C58-4552-9481-F0F95C1FAF7E}" dt="2023-01-22T15:09:13.152" v="432" actId="478"/>
          <ac:picMkLst>
            <pc:docMk/>
            <pc:sldMk cId="3265711172" sldId="843"/>
            <ac:picMk id="4" creationId="{D767F2C2-7796-0840-1565-D6BC6DFB94D4}"/>
          </ac:picMkLst>
        </pc:picChg>
        <pc:picChg chg="add mod">
          <ac:chgData name="Solange Jacobsen" userId="438dba2b-a132-4a4d-81e8-195135e509f7" providerId="ADAL" clId="{C930C885-7C58-4552-9481-F0F95C1FAF7E}" dt="2023-01-22T15:23:05.169" v="522"/>
          <ac:picMkLst>
            <pc:docMk/>
            <pc:sldMk cId="3265711172" sldId="843"/>
            <ac:picMk id="5" creationId="{F18F5385-529D-29F3-7F4B-C33487D30F4B}"/>
          </ac:picMkLst>
        </pc:picChg>
      </pc:sldChg>
      <pc:sldChg chg="addSp delSp modSp mod">
        <pc:chgData name="Solange Jacobsen" userId="438dba2b-a132-4a4d-81e8-195135e509f7" providerId="ADAL" clId="{C930C885-7C58-4552-9481-F0F95C1FAF7E}" dt="2023-01-23T11:38:19.224" v="9106" actId="20577"/>
        <pc:sldMkLst>
          <pc:docMk/>
          <pc:sldMk cId="1135871310" sldId="844"/>
        </pc:sldMkLst>
        <pc:spChg chg="mod">
          <ac:chgData name="Solange Jacobsen" userId="438dba2b-a132-4a4d-81e8-195135e509f7" providerId="ADAL" clId="{C930C885-7C58-4552-9481-F0F95C1FAF7E}" dt="2023-01-22T18:54:38.654" v="3033" actId="1076"/>
          <ac:spMkLst>
            <pc:docMk/>
            <pc:sldMk cId="1135871310" sldId="844"/>
            <ac:spMk id="2" creationId="{F66384F5-2E9B-286A-7ED3-A98EEF2F7900}"/>
          </ac:spMkLst>
        </pc:spChg>
        <pc:spChg chg="del">
          <ac:chgData name="Solange Jacobsen" userId="438dba2b-a132-4a4d-81e8-195135e509f7" providerId="ADAL" clId="{C930C885-7C58-4552-9481-F0F95C1FAF7E}" dt="2023-01-22T17:00:21.638" v="1632" actId="478"/>
          <ac:spMkLst>
            <pc:docMk/>
            <pc:sldMk cId="1135871310" sldId="844"/>
            <ac:spMk id="3" creationId="{6AAE56D5-3003-692F-7D83-C9C31B8D99AD}"/>
          </ac:spMkLst>
        </pc:spChg>
        <pc:spChg chg="add mod">
          <ac:chgData name="Solange Jacobsen" userId="438dba2b-a132-4a4d-81e8-195135e509f7" providerId="ADAL" clId="{C930C885-7C58-4552-9481-F0F95C1FAF7E}" dt="2023-01-23T11:38:14.802" v="9105"/>
          <ac:spMkLst>
            <pc:docMk/>
            <pc:sldMk cId="1135871310" sldId="844"/>
            <ac:spMk id="3" creationId="{7075DA4A-7373-F4D9-6046-3857A8F0F54E}"/>
          </ac:spMkLst>
        </pc:spChg>
        <pc:spChg chg="del">
          <ac:chgData name="Solange Jacobsen" userId="438dba2b-a132-4a4d-81e8-195135e509f7" providerId="ADAL" clId="{C930C885-7C58-4552-9481-F0F95C1FAF7E}" dt="2023-01-22T17:00:29.616" v="1635" actId="478"/>
          <ac:spMkLst>
            <pc:docMk/>
            <pc:sldMk cId="1135871310" sldId="844"/>
            <ac:spMk id="4" creationId="{18C3E56E-6B2E-FEFF-2845-10A875BBF51C}"/>
          </ac:spMkLst>
        </pc:spChg>
        <pc:spChg chg="add mod">
          <ac:chgData name="Solange Jacobsen" userId="438dba2b-a132-4a4d-81e8-195135e509f7" providerId="ADAL" clId="{C930C885-7C58-4552-9481-F0F95C1FAF7E}" dt="2023-01-23T11:38:19.224" v="9106" actId="20577"/>
          <ac:spMkLst>
            <pc:docMk/>
            <pc:sldMk cId="1135871310" sldId="844"/>
            <ac:spMk id="4" creationId="{210422DC-F722-C5DD-65B6-5734284909D5}"/>
          </ac:spMkLst>
        </pc:spChg>
        <pc:spChg chg="add mod">
          <ac:chgData name="Solange Jacobsen" userId="438dba2b-a132-4a4d-81e8-195135e509f7" providerId="ADAL" clId="{C930C885-7C58-4552-9481-F0F95C1FAF7E}" dt="2023-01-22T18:54:48.972" v="3038" actId="20577"/>
          <ac:spMkLst>
            <pc:docMk/>
            <pc:sldMk cId="1135871310" sldId="844"/>
            <ac:spMk id="8" creationId="{ED9B9090-5D75-37FF-0DE9-E1F9E30C744F}"/>
          </ac:spMkLst>
        </pc:spChg>
        <pc:picChg chg="del">
          <ac:chgData name="Solange Jacobsen" userId="438dba2b-a132-4a4d-81e8-195135e509f7" providerId="ADAL" clId="{C930C885-7C58-4552-9481-F0F95C1FAF7E}" dt="2023-01-22T15:09:16.133" v="433" actId="478"/>
          <ac:picMkLst>
            <pc:docMk/>
            <pc:sldMk cId="1135871310" sldId="844"/>
            <ac:picMk id="5" creationId="{94C24514-D1BE-D763-E31D-3B0AFF51FAB7}"/>
          </ac:picMkLst>
        </pc:picChg>
        <pc:picChg chg="add mod">
          <ac:chgData name="Solange Jacobsen" userId="438dba2b-a132-4a4d-81e8-195135e509f7" providerId="ADAL" clId="{C930C885-7C58-4552-9481-F0F95C1FAF7E}" dt="2023-01-22T15:23:08.744" v="523"/>
          <ac:picMkLst>
            <pc:docMk/>
            <pc:sldMk cId="1135871310" sldId="844"/>
            <ac:picMk id="6" creationId="{806165CE-202D-D29B-1DE6-39C50E75273C}"/>
          </ac:picMkLst>
        </pc:picChg>
      </pc:sldChg>
      <pc:sldChg chg="addSp delSp modSp mod">
        <pc:chgData name="Solange Jacobsen" userId="438dba2b-a132-4a4d-81e8-195135e509f7" providerId="ADAL" clId="{C930C885-7C58-4552-9481-F0F95C1FAF7E}" dt="2023-01-23T11:38:24.949" v="9109" actId="20577"/>
        <pc:sldMkLst>
          <pc:docMk/>
          <pc:sldMk cId="203352355" sldId="845"/>
        </pc:sldMkLst>
        <pc:spChg chg="mod">
          <ac:chgData name="Solange Jacobsen" userId="438dba2b-a132-4a4d-81e8-195135e509f7" providerId="ADAL" clId="{C930C885-7C58-4552-9481-F0F95C1FAF7E}" dt="2023-01-22T18:55:34.772" v="3043" actId="1076"/>
          <ac:spMkLst>
            <pc:docMk/>
            <pc:sldMk cId="203352355" sldId="845"/>
            <ac:spMk id="2" creationId="{F66384F5-2E9B-286A-7ED3-A98EEF2F7900}"/>
          </ac:spMkLst>
        </pc:spChg>
        <pc:spChg chg="del">
          <ac:chgData name="Solange Jacobsen" userId="438dba2b-a132-4a4d-81e8-195135e509f7" providerId="ADAL" clId="{C930C885-7C58-4552-9481-F0F95C1FAF7E}" dt="2023-01-22T17:03:48.403" v="1659" actId="478"/>
          <ac:spMkLst>
            <pc:docMk/>
            <pc:sldMk cId="203352355" sldId="845"/>
            <ac:spMk id="3" creationId="{21267352-DB13-78A0-A446-AB00419ACAB0}"/>
          </ac:spMkLst>
        </pc:spChg>
        <pc:spChg chg="add mod">
          <ac:chgData name="Solange Jacobsen" userId="438dba2b-a132-4a4d-81e8-195135e509f7" providerId="ADAL" clId="{C930C885-7C58-4552-9481-F0F95C1FAF7E}" dt="2023-01-23T11:38:21.751" v="9107"/>
          <ac:spMkLst>
            <pc:docMk/>
            <pc:sldMk cId="203352355" sldId="845"/>
            <ac:spMk id="3" creationId="{3FBDF7B8-8112-A69C-1CEE-6F31481B0DA7}"/>
          </ac:spMkLst>
        </pc:spChg>
        <pc:spChg chg="add mod">
          <ac:chgData name="Solange Jacobsen" userId="438dba2b-a132-4a4d-81e8-195135e509f7" providerId="ADAL" clId="{C930C885-7C58-4552-9481-F0F95C1FAF7E}" dt="2023-01-23T11:38:24.949" v="9109" actId="20577"/>
          <ac:spMkLst>
            <pc:docMk/>
            <pc:sldMk cId="203352355" sldId="845"/>
            <ac:spMk id="4" creationId="{44B8D161-E47A-E37B-09EB-0388D6136620}"/>
          </ac:spMkLst>
        </pc:spChg>
        <pc:spChg chg="add mod">
          <ac:chgData name="Solange Jacobsen" userId="438dba2b-a132-4a4d-81e8-195135e509f7" providerId="ADAL" clId="{C930C885-7C58-4552-9481-F0F95C1FAF7E}" dt="2023-01-22T18:55:30.247" v="3042" actId="1076"/>
          <ac:spMkLst>
            <pc:docMk/>
            <pc:sldMk cId="203352355" sldId="845"/>
            <ac:spMk id="7" creationId="{A459CEB7-E197-6317-11BF-7A84B00ABEEB}"/>
          </ac:spMkLst>
        </pc:spChg>
        <pc:picChg chg="del">
          <ac:chgData name="Solange Jacobsen" userId="438dba2b-a132-4a4d-81e8-195135e509f7" providerId="ADAL" clId="{C930C885-7C58-4552-9481-F0F95C1FAF7E}" dt="2023-01-22T15:09:18.938" v="434" actId="478"/>
          <ac:picMkLst>
            <pc:docMk/>
            <pc:sldMk cId="203352355" sldId="845"/>
            <ac:picMk id="4" creationId="{827E5935-7060-F762-0D7B-7E2B207D923D}"/>
          </ac:picMkLst>
        </pc:picChg>
        <pc:picChg chg="add mod">
          <ac:chgData name="Solange Jacobsen" userId="438dba2b-a132-4a4d-81e8-195135e509f7" providerId="ADAL" clId="{C930C885-7C58-4552-9481-F0F95C1FAF7E}" dt="2023-01-22T15:23:10.821" v="524"/>
          <ac:picMkLst>
            <pc:docMk/>
            <pc:sldMk cId="203352355" sldId="845"/>
            <ac:picMk id="5" creationId="{3423B3C0-B2D3-9BDC-F222-9EBA409F6BB9}"/>
          </ac:picMkLst>
        </pc:picChg>
        <pc:picChg chg="add del mod">
          <ac:chgData name="Solange Jacobsen" userId="438dba2b-a132-4a4d-81e8-195135e509f7" providerId="ADAL" clId="{C930C885-7C58-4552-9481-F0F95C1FAF7E}" dt="2023-01-22T17:12:40.106" v="1693" actId="478"/>
          <ac:picMkLst>
            <pc:docMk/>
            <pc:sldMk cId="203352355" sldId="845"/>
            <ac:picMk id="1026" creationId="{E99A3356-87C2-A905-EB8D-6004A0581AE0}"/>
          </ac:picMkLst>
        </pc:picChg>
        <pc:picChg chg="add mod">
          <ac:chgData name="Solange Jacobsen" userId="438dba2b-a132-4a4d-81e8-195135e509f7" providerId="ADAL" clId="{C930C885-7C58-4552-9481-F0F95C1FAF7E}" dt="2023-01-22T18:06:50.993" v="1695" actId="1076"/>
          <ac:picMkLst>
            <pc:docMk/>
            <pc:sldMk cId="203352355" sldId="845"/>
            <ac:picMk id="1028" creationId="{14D55BC3-7AC7-1CAD-C3F8-691BB34D2AFF}"/>
          </ac:picMkLst>
        </pc:picChg>
      </pc:sldChg>
      <pc:sldChg chg="addSp delSp modSp mod">
        <pc:chgData name="Solange Jacobsen" userId="438dba2b-a132-4a4d-81e8-195135e509f7" providerId="ADAL" clId="{C930C885-7C58-4552-9481-F0F95C1FAF7E}" dt="2023-01-23T11:38:43.891" v="9111" actId="20577"/>
        <pc:sldMkLst>
          <pc:docMk/>
          <pc:sldMk cId="2243524872" sldId="846"/>
        </pc:sldMkLst>
        <pc:spChg chg="mod">
          <ac:chgData name="Solange Jacobsen" userId="438dba2b-a132-4a4d-81e8-195135e509f7" providerId="ADAL" clId="{C930C885-7C58-4552-9481-F0F95C1FAF7E}" dt="2023-01-22T18:55:56.017" v="3046" actId="2710"/>
          <ac:spMkLst>
            <pc:docMk/>
            <pc:sldMk cId="2243524872" sldId="846"/>
            <ac:spMk id="2" creationId="{F66384F5-2E9B-286A-7ED3-A98EEF2F7900}"/>
          </ac:spMkLst>
        </pc:spChg>
        <pc:spChg chg="del">
          <ac:chgData name="Solange Jacobsen" userId="438dba2b-a132-4a4d-81e8-195135e509f7" providerId="ADAL" clId="{C930C885-7C58-4552-9481-F0F95C1FAF7E}" dt="2023-01-22T18:11:38.820" v="1768" actId="478"/>
          <ac:spMkLst>
            <pc:docMk/>
            <pc:sldMk cId="2243524872" sldId="846"/>
            <ac:spMk id="3" creationId="{09FEB019-2690-1CF8-EB6C-1A73DDC5AF1F}"/>
          </ac:spMkLst>
        </pc:spChg>
        <pc:spChg chg="add mod">
          <ac:chgData name="Solange Jacobsen" userId="438dba2b-a132-4a4d-81e8-195135e509f7" providerId="ADAL" clId="{C930C885-7C58-4552-9481-F0F95C1FAF7E}" dt="2023-01-23T11:38:39.920" v="9110"/>
          <ac:spMkLst>
            <pc:docMk/>
            <pc:sldMk cId="2243524872" sldId="846"/>
            <ac:spMk id="3" creationId="{CFF5FFF6-37D4-9712-291A-76E0F9F090B9}"/>
          </ac:spMkLst>
        </pc:spChg>
        <pc:spChg chg="add mod">
          <ac:chgData name="Solange Jacobsen" userId="438dba2b-a132-4a4d-81e8-195135e509f7" providerId="ADAL" clId="{C930C885-7C58-4552-9481-F0F95C1FAF7E}" dt="2023-01-23T11:38:43.891" v="9111" actId="20577"/>
          <ac:spMkLst>
            <pc:docMk/>
            <pc:sldMk cId="2243524872" sldId="846"/>
            <ac:spMk id="4" creationId="{BCA7DB42-04B1-9F49-9A76-1EED54762D25}"/>
          </ac:spMkLst>
        </pc:spChg>
        <pc:spChg chg="add del mod">
          <ac:chgData name="Solange Jacobsen" userId="438dba2b-a132-4a4d-81e8-195135e509f7" providerId="ADAL" clId="{C930C885-7C58-4552-9481-F0F95C1FAF7E}" dt="2023-01-22T18:26:33.155" v="2316" actId="478"/>
          <ac:spMkLst>
            <pc:docMk/>
            <pc:sldMk cId="2243524872" sldId="846"/>
            <ac:spMk id="7" creationId="{3036D62B-D519-018C-A234-E4033D4466DD}"/>
          </ac:spMkLst>
        </pc:spChg>
        <pc:spChg chg="add mod">
          <ac:chgData name="Solange Jacobsen" userId="438dba2b-a132-4a4d-81e8-195135e509f7" providerId="ADAL" clId="{C930C885-7C58-4552-9481-F0F95C1FAF7E}" dt="2023-01-23T10:23:33.329" v="6863" actId="1076"/>
          <ac:spMkLst>
            <pc:docMk/>
            <pc:sldMk cId="2243524872" sldId="846"/>
            <ac:spMk id="8" creationId="{DD53DF72-977E-F9D5-ACC2-9922508B5F5D}"/>
          </ac:spMkLst>
        </pc:spChg>
        <pc:picChg chg="del">
          <ac:chgData name="Solange Jacobsen" userId="438dba2b-a132-4a4d-81e8-195135e509f7" providerId="ADAL" clId="{C930C885-7C58-4552-9481-F0F95C1FAF7E}" dt="2023-01-22T15:09:21.663" v="435" actId="478"/>
          <ac:picMkLst>
            <pc:docMk/>
            <pc:sldMk cId="2243524872" sldId="846"/>
            <ac:picMk id="4" creationId="{C539F9C3-DBF8-0B42-343E-C5C9B0058476}"/>
          </ac:picMkLst>
        </pc:picChg>
        <pc:picChg chg="add mod">
          <ac:chgData name="Solange Jacobsen" userId="438dba2b-a132-4a4d-81e8-195135e509f7" providerId="ADAL" clId="{C930C885-7C58-4552-9481-F0F95C1FAF7E}" dt="2023-01-22T15:23:12.803" v="525"/>
          <ac:picMkLst>
            <pc:docMk/>
            <pc:sldMk cId="2243524872" sldId="846"/>
            <ac:picMk id="5" creationId="{CCE32787-B55B-CA2A-3B6A-8519C2D47E49}"/>
          </ac:picMkLst>
        </pc:picChg>
        <pc:picChg chg="add del mod">
          <ac:chgData name="Solange Jacobsen" userId="438dba2b-a132-4a4d-81e8-195135e509f7" providerId="ADAL" clId="{C930C885-7C58-4552-9481-F0F95C1FAF7E}" dt="2023-01-22T18:17:42.992" v="2106" actId="478"/>
          <ac:picMkLst>
            <pc:docMk/>
            <pc:sldMk cId="2243524872" sldId="846"/>
            <ac:picMk id="2050" creationId="{4D1C2B57-F0A5-025B-89E3-9B9950243335}"/>
          </ac:picMkLst>
        </pc:picChg>
      </pc:sldChg>
      <pc:sldChg chg="addSp delSp modSp mod">
        <pc:chgData name="Solange Jacobsen" userId="438dba2b-a132-4a4d-81e8-195135e509f7" providerId="ADAL" clId="{C930C885-7C58-4552-9481-F0F95C1FAF7E}" dt="2023-01-23T11:38:53.084" v="9113" actId="20577"/>
        <pc:sldMkLst>
          <pc:docMk/>
          <pc:sldMk cId="4177441397" sldId="847"/>
        </pc:sldMkLst>
        <pc:spChg chg="add mod">
          <ac:chgData name="Solange Jacobsen" userId="438dba2b-a132-4a4d-81e8-195135e509f7" providerId="ADAL" clId="{C930C885-7C58-4552-9481-F0F95C1FAF7E}" dt="2023-01-23T11:38:50.300" v="9112"/>
          <ac:spMkLst>
            <pc:docMk/>
            <pc:sldMk cId="4177441397" sldId="847"/>
            <ac:spMk id="2" creationId="{E70303E4-546B-4B24-3134-91895A9775DD}"/>
          </ac:spMkLst>
        </pc:spChg>
        <pc:spChg chg="del">
          <ac:chgData name="Solange Jacobsen" userId="438dba2b-a132-4a4d-81e8-195135e509f7" providerId="ADAL" clId="{C930C885-7C58-4552-9481-F0F95C1FAF7E}" dt="2023-01-22T18:23:28.186" v="2175" actId="478"/>
          <ac:spMkLst>
            <pc:docMk/>
            <pc:sldMk cId="4177441397" sldId="847"/>
            <ac:spMk id="2" creationId="{F66384F5-2E9B-286A-7ED3-A98EEF2F7900}"/>
          </ac:spMkLst>
        </pc:spChg>
        <pc:spChg chg="add mod">
          <ac:chgData name="Solange Jacobsen" userId="438dba2b-a132-4a4d-81e8-195135e509f7" providerId="ADAL" clId="{C930C885-7C58-4552-9481-F0F95C1FAF7E}" dt="2023-01-23T11:38:53.084" v="9113" actId="20577"/>
          <ac:spMkLst>
            <pc:docMk/>
            <pc:sldMk cId="4177441397" sldId="847"/>
            <ac:spMk id="3" creationId="{80D1BA97-B189-2E8E-7399-D1C4673C8929}"/>
          </ac:spMkLst>
        </pc:spChg>
        <pc:spChg chg="add mod">
          <ac:chgData name="Solange Jacobsen" userId="438dba2b-a132-4a4d-81e8-195135e509f7" providerId="ADAL" clId="{C930C885-7C58-4552-9481-F0F95C1FAF7E}" dt="2023-01-22T18:57:11.816" v="3054" actId="1076"/>
          <ac:spMkLst>
            <pc:docMk/>
            <pc:sldMk cId="4177441397" sldId="847"/>
            <ac:spMk id="5" creationId="{B9E4D7F2-2107-3F74-B7B2-8AC17C2A2232}"/>
          </ac:spMkLst>
        </pc:spChg>
        <pc:spChg chg="add del mod">
          <ac:chgData name="Solange Jacobsen" userId="438dba2b-a132-4a4d-81e8-195135e509f7" providerId="ADAL" clId="{C930C885-7C58-4552-9481-F0F95C1FAF7E}" dt="2023-01-22T18:26:40.670" v="2317" actId="478"/>
          <ac:spMkLst>
            <pc:docMk/>
            <pc:sldMk cId="4177441397" sldId="847"/>
            <ac:spMk id="6" creationId="{CD0CB80B-43F8-206D-0D41-81317AC9C4D2}"/>
          </ac:spMkLst>
        </pc:spChg>
        <pc:spChg chg="add del mod">
          <ac:chgData name="Solange Jacobsen" userId="438dba2b-a132-4a4d-81e8-195135e509f7" providerId="ADAL" clId="{C930C885-7C58-4552-9481-F0F95C1FAF7E}" dt="2023-01-22T18:56:32.795" v="3049" actId="478"/>
          <ac:spMkLst>
            <pc:docMk/>
            <pc:sldMk cId="4177441397" sldId="847"/>
            <ac:spMk id="7" creationId="{0766CC63-0DD4-57F1-C0AE-BB5ADE5284B7}"/>
          </ac:spMkLst>
        </pc:spChg>
        <pc:spChg chg="add mod">
          <ac:chgData name="Solange Jacobsen" userId="438dba2b-a132-4a4d-81e8-195135e509f7" providerId="ADAL" clId="{C930C885-7C58-4552-9481-F0F95C1FAF7E}" dt="2023-01-23T10:23:42.693" v="6864" actId="1076"/>
          <ac:spMkLst>
            <pc:docMk/>
            <pc:sldMk cId="4177441397" sldId="847"/>
            <ac:spMk id="8" creationId="{A012F4CE-5002-A73D-0EB1-3EB9A0CE679C}"/>
          </ac:spMkLst>
        </pc:spChg>
        <pc:picChg chg="del">
          <ac:chgData name="Solange Jacobsen" userId="438dba2b-a132-4a4d-81e8-195135e509f7" providerId="ADAL" clId="{C930C885-7C58-4552-9481-F0F95C1FAF7E}" dt="2023-01-22T15:09:24.225" v="436" actId="478"/>
          <ac:picMkLst>
            <pc:docMk/>
            <pc:sldMk cId="4177441397" sldId="847"/>
            <ac:picMk id="3" creationId="{4D25F02C-F419-FD2B-2FE3-CC33FEA8BD22}"/>
          </ac:picMkLst>
        </pc:picChg>
        <pc:picChg chg="add mod">
          <ac:chgData name="Solange Jacobsen" userId="438dba2b-a132-4a4d-81e8-195135e509f7" providerId="ADAL" clId="{C930C885-7C58-4552-9481-F0F95C1FAF7E}" dt="2023-01-22T15:23:14.686" v="526"/>
          <ac:picMkLst>
            <pc:docMk/>
            <pc:sldMk cId="4177441397" sldId="847"/>
            <ac:picMk id="4" creationId="{FFC36FCB-C41B-1A67-3F95-C672DB488D98}"/>
          </ac:picMkLst>
        </pc:picChg>
      </pc:sldChg>
      <pc:sldChg chg="addSp delSp modSp mod">
        <pc:chgData name="Solange Jacobsen" userId="438dba2b-a132-4a4d-81e8-195135e509f7" providerId="ADAL" clId="{C930C885-7C58-4552-9481-F0F95C1FAF7E}" dt="2023-01-23T11:40:06.418" v="9179" actId="20577"/>
        <pc:sldMkLst>
          <pc:docMk/>
          <pc:sldMk cId="1456260208" sldId="848"/>
        </pc:sldMkLst>
        <pc:spChg chg="add mod">
          <ac:chgData name="Solange Jacobsen" userId="438dba2b-a132-4a4d-81e8-195135e509f7" providerId="ADAL" clId="{C930C885-7C58-4552-9481-F0F95C1FAF7E}" dt="2023-01-23T11:38:57.075" v="9114"/>
          <ac:spMkLst>
            <pc:docMk/>
            <pc:sldMk cId="1456260208" sldId="848"/>
            <ac:spMk id="2" creationId="{955A80F6-CA32-A0C7-5C0F-63632B70472D}"/>
          </ac:spMkLst>
        </pc:spChg>
        <pc:spChg chg="del">
          <ac:chgData name="Solange Jacobsen" userId="438dba2b-a132-4a4d-81e8-195135e509f7" providerId="ADAL" clId="{C930C885-7C58-4552-9481-F0F95C1FAF7E}" dt="2023-01-22T18:25:13.608" v="2264" actId="478"/>
          <ac:spMkLst>
            <pc:docMk/>
            <pc:sldMk cId="1456260208" sldId="848"/>
            <ac:spMk id="2" creationId="{F66384F5-2E9B-286A-7ED3-A98EEF2F7900}"/>
          </ac:spMkLst>
        </pc:spChg>
        <pc:spChg chg="add mod">
          <ac:chgData name="Solange Jacobsen" userId="438dba2b-a132-4a4d-81e8-195135e509f7" providerId="ADAL" clId="{C930C885-7C58-4552-9481-F0F95C1FAF7E}" dt="2023-01-23T11:39:00.189" v="9115" actId="20577"/>
          <ac:spMkLst>
            <pc:docMk/>
            <pc:sldMk cId="1456260208" sldId="848"/>
            <ac:spMk id="3" creationId="{D4527BA3-C9CF-CD07-7361-DF96C141DDF1}"/>
          </ac:spMkLst>
        </pc:spChg>
        <pc:spChg chg="del">
          <ac:chgData name="Solange Jacobsen" userId="438dba2b-a132-4a4d-81e8-195135e509f7" providerId="ADAL" clId="{C930C885-7C58-4552-9481-F0F95C1FAF7E}" dt="2023-01-22T18:25:15.710" v="2265" actId="478"/>
          <ac:spMkLst>
            <pc:docMk/>
            <pc:sldMk cId="1456260208" sldId="848"/>
            <ac:spMk id="3" creationId="{EC0F4C9D-0340-FCC8-6026-A138428D643C}"/>
          </ac:spMkLst>
        </pc:spChg>
        <pc:spChg chg="add mod">
          <ac:chgData name="Solange Jacobsen" userId="438dba2b-a132-4a4d-81e8-195135e509f7" providerId="ADAL" clId="{C930C885-7C58-4552-9481-F0F95C1FAF7E}" dt="2023-01-23T11:40:06.418" v="9179" actId="20577"/>
          <ac:spMkLst>
            <pc:docMk/>
            <pc:sldMk cId="1456260208" sldId="848"/>
            <ac:spMk id="6" creationId="{E64653AB-4D3D-F95D-4E91-40636E42AADB}"/>
          </ac:spMkLst>
        </pc:spChg>
        <pc:spChg chg="add del mod">
          <ac:chgData name="Solange Jacobsen" userId="438dba2b-a132-4a4d-81e8-195135e509f7" providerId="ADAL" clId="{C930C885-7C58-4552-9481-F0F95C1FAF7E}" dt="2023-01-22T18:34:57.745" v="2827" actId="478"/>
          <ac:spMkLst>
            <pc:docMk/>
            <pc:sldMk cId="1456260208" sldId="848"/>
            <ac:spMk id="7" creationId="{3559C9E8-D196-F446-A32C-8D8081E20716}"/>
          </ac:spMkLst>
        </pc:spChg>
        <pc:spChg chg="add mod">
          <ac:chgData name="Solange Jacobsen" userId="438dba2b-a132-4a4d-81e8-195135e509f7" providerId="ADAL" clId="{C930C885-7C58-4552-9481-F0F95C1FAF7E}" dt="2023-01-22T18:57:18.830" v="3055" actId="403"/>
          <ac:spMkLst>
            <pc:docMk/>
            <pc:sldMk cId="1456260208" sldId="848"/>
            <ac:spMk id="8" creationId="{F28290B7-ECDB-3876-FBBF-F841A1F73B95}"/>
          </ac:spMkLst>
        </pc:spChg>
        <pc:picChg chg="del">
          <ac:chgData name="Solange Jacobsen" userId="438dba2b-a132-4a4d-81e8-195135e509f7" providerId="ADAL" clId="{C930C885-7C58-4552-9481-F0F95C1FAF7E}" dt="2023-01-22T15:09:27.089" v="437" actId="478"/>
          <ac:picMkLst>
            <pc:docMk/>
            <pc:sldMk cId="1456260208" sldId="848"/>
            <ac:picMk id="4" creationId="{9EEE6904-7F0E-C275-D269-4271FFD4F2C1}"/>
          </ac:picMkLst>
        </pc:picChg>
        <pc:picChg chg="add mod">
          <ac:chgData name="Solange Jacobsen" userId="438dba2b-a132-4a4d-81e8-195135e509f7" providerId="ADAL" clId="{C930C885-7C58-4552-9481-F0F95C1FAF7E}" dt="2023-01-22T15:23:21.402" v="527"/>
          <ac:picMkLst>
            <pc:docMk/>
            <pc:sldMk cId="1456260208" sldId="848"/>
            <ac:picMk id="5" creationId="{D488E9F0-0946-7139-A3A5-8C347A94E543}"/>
          </ac:picMkLst>
        </pc:picChg>
      </pc:sldChg>
      <pc:sldChg chg="addSp delSp modSp mod">
        <pc:chgData name="Solange Jacobsen" userId="438dba2b-a132-4a4d-81e8-195135e509f7" providerId="ADAL" clId="{C930C885-7C58-4552-9481-F0F95C1FAF7E}" dt="2023-01-23T11:40:29.137" v="9181" actId="20577"/>
        <pc:sldMkLst>
          <pc:docMk/>
          <pc:sldMk cId="835345099" sldId="849"/>
        </pc:sldMkLst>
        <pc:spChg chg="mod">
          <ac:chgData name="Solange Jacobsen" userId="438dba2b-a132-4a4d-81e8-195135e509f7" providerId="ADAL" clId="{C930C885-7C58-4552-9481-F0F95C1FAF7E}" dt="2023-01-22T20:45:53.928" v="6623" actId="1076"/>
          <ac:spMkLst>
            <pc:docMk/>
            <pc:sldMk cId="835345099" sldId="849"/>
            <ac:spMk id="2" creationId="{F66384F5-2E9B-286A-7ED3-A98EEF2F7900}"/>
          </ac:spMkLst>
        </pc:spChg>
        <pc:spChg chg="del">
          <ac:chgData name="Solange Jacobsen" userId="438dba2b-a132-4a4d-81e8-195135e509f7" providerId="ADAL" clId="{C930C885-7C58-4552-9481-F0F95C1FAF7E}" dt="2023-01-22T18:36:36.172" v="2846" actId="478"/>
          <ac:spMkLst>
            <pc:docMk/>
            <pc:sldMk cId="835345099" sldId="849"/>
            <ac:spMk id="3" creationId="{09C588EC-4559-7003-614A-D5F11ABCEB63}"/>
          </ac:spMkLst>
        </pc:spChg>
        <pc:spChg chg="add mod">
          <ac:chgData name="Solange Jacobsen" userId="438dba2b-a132-4a4d-81e8-195135e509f7" providerId="ADAL" clId="{C930C885-7C58-4552-9481-F0F95C1FAF7E}" dt="2023-01-23T11:40:26.124" v="9180"/>
          <ac:spMkLst>
            <pc:docMk/>
            <pc:sldMk cId="835345099" sldId="849"/>
            <ac:spMk id="3" creationId="{E63F7EF8-075C-8F7B-EDD2-C08222CC0E3F}"/>
          </ac:spMkLst>
        </pc:spChg>
        <pc:spChg chg="add mod">
          <ac:chgData name="Solange Jacobsen" userId="438dba2b-a132-4a4d-81e8-195135e509f7" providerId="ADAL" clId="{C930C885-7C58-4552-9481-F0F95C1FAF7E}" dt="2023-01-23T11:40:29.137" v="9181" actId="20577"/>
          <ac:spMkLst>
            <pc:docMk/>
            <pc:sldMk cId="835345099" sldId="849"/>
            <ac:spMk id="4" creationId="{050C47F9-3D6F-C9D3-4519-90E570530C85}"/>
          </ac:spMkLst>
        </pc:spChg>
        <pc:picChg chg="del">
          <ac:chgData name="Solange Jacobsen" userId="438dba2b-a132-4a4d-81e8-195135e509f7" providerId="ADAL" clId="{C930C885-7C58-4552-9481-F0F95C1FAF7E}" dt="2023-01-22T15:09:30.593" v="438" actId="478"/>
          <ac:picMkLst>
            <pc:docMk/>
            <pc:sldMk cId="835345099" sldId="849"/>
            <ac:picMk id="4" creationId="{EDB5CBBC-1A8F-8F8B-C605-9012DC13F38F}"/>
          </ac:picMkLst>
        </pc:picChg>
        <pc:picChg chg="add mod">
          <ac:chgData name="Solange Jacobsen" userId="438dba2b-a132-4a4d-81e8-195135e509f7" providerId="ADAL" clId="{C930C885-7C58-4552-9481-F0F95C1FAF7E}" dt="2023-01-22T15:23:23.352" v="528"/>
          <ac:picMkLst>
            <pc:docMk/>
            <pc:sldMk cId="835345099" sldId="849"/>
            <ac:picMk id="5" creationId="{A051FD87-C0A5-4C0B-DDAB-0E3FB4E35C39}"/>
          </ac:picMkLst>
        </pc:picChg>
      </pc:sldChg>
      <pc:sldChg chg="addSp delSp modSp mod">
        <pc:chgData name="Solange Jacobsen" userId="438dba2b-a132-4a4d-81e8-195135e509f7" providerId="ADAL" clId="{C930C885-7C58-4552-9481-F0F95C1FAF7E}" dt="2023-01-28T14:32:52.439" v="9983"/>
        <pc:sldMkLst>
          <pc:docMk/>
          <pc:sldMk cId="4188447714" sldId="850"/>
        </pc:sldMkLst>
        <pc:spChg chg="mod">
          <ac:chgData name="Solange Jacobsen" userId="438dba2b-a132-4a4d-81e8-195135e509f7" providerId="ADAL" clId="{C930C885-7C58-4552-9481-F0F95C1FAF7E}" dt="2023-01-22T19:00:08.110" v="3071" actId="1076"/>
          <ac:spMkLst>
            <pc:docMk/>
            <pc:sldMk cId="4188447714" sldId="850"/>
            <ac:spMk id="2" creationId="{F66384F5-2E9B-286A-7ED3-A98EEF2F7900}"/>
          </ac:spMkLst>
        </pc:spChg>
        <pc:spChg chg="add mod">
          <ac:chgData name="Solange Jacobsen" userId="438dba2b-a132-4a4d-81e8-195135e509f7" providerId="ADAL" clId="{C930C885-7C58-4552-9481-F0F95C1FAF7E}" dt="2023-01-23T11:40:31.954" v="9182"/>
          <ac:spMkLst>
            <pc:docMk/>
            <pc:sldMk cId="4188447714" sldId="850"/>
            <ac:spMk id="3" creationId="{2CD0DE29-6E77-B9CC-75B5-BC964CE3A30A}"/>
          </ac:spMkLst>
        </pc:spChg>
        <pc:spChg chg="add mod">
          <ac:chgData name="Solange Jacobsen" userId="438dba2b-a132-4a4d-81e8-195135e509f7" providerId="ADAL" clId="{C930C885-7C58-4552-9481-F0F95C1FAF7E}" dt="2023-01-23T11:40:34.675" v="9183" actId="20577"/>
          <ac:spMkLst>
            <pc:docMk/>
            <pc:sldMk cId="4188447714" sldId="850"/>
            <ac:spMk id="5" creationId="{34C04F86-B20F-F7F9-B6AE-A448A6450961}"/>
          </ac:spMkLst>
        </pc:spChg>
        <pc:spChg chg="add mod">
          <ac:chgData name="Solange Jacobsen" userId="438dba2b-a132-4a4d-81e8-195135e509f7" providerId="ADAL" clId="{C930C885-7C58-4552-9481-F0F95C1FAF7E}" dt="2023-01-28T14:32:52.439" v="9983"/>
          <ac:spMkLst>
            <pc:docMk/>
            <pc:sldMk cId="4188447714" sldId="850"/>
            <ac:spMk id="8" creationId="{2D719C5B-4DC1-694B-B684-4AFDAA524083}"/>
          </ac:spMkLst>
        </pc:spChg>
        <pc:picChg chg="del">
          <ac:chgData name="Solange Jacobsen" userId="438dba2b-a132-4a4d-81e8-195135e509f7" providerId="ADAL" clId="{C930C885-7C58-4552-9481-F0F95C1FAF7E}" dt="2023-01-22T15:09:35.384" v="439" actId="478"/>
          <ac:picMkLst>
            <pc:docMk/>
            <pc:sldMk cId="4188447714" sldId="850"/>
            <ac:picMk id="3" creationId="{BAB56500-7023-B8C4-3161-C3684FFC3A5D}"/>
          </ac:picMkLst>
        </pc:picChg>
        <pc:picChg chg="add mod">
          <ac:chgData name="Solange Jacobsen" userId="438dba2b-a132-4a4d-81e8-195135e509f7" providerId="ADAL" clId="{C930C885-7C58-4552-9481-F0F95C1FAF7E}" dt="2023-01-22T15:23:25.182" v="529"/>
          <ac:picMkLst>
            <pc:docMk/>
            <pc:sldMk cId="4188447714" sldId="850"/>
            <ac:picMk id="4" creationId="{873956BF-169E-CDC0-C89F-6DBCC518E89B}"/>
          </ac:picMkLst>
        </pc:picChg>
        <pc:picChg chg="add mod">
          <ac:chgData name="Solange Jacobsen" userId="438dba2b-a132-4a4d-81e8-195135e509f7" providerId="ADAL" clId="{C930C885-7C58-4552-9481-F0F95C1FAF7E}" dt="2023-01-28T14:32:52.439" v="9983"/>
          <ac:picMkLst>
            <pc:docMk/>
            <pc:sldMk cId="4188447714" sldId="850"/>
            <ac:picMk id="6" creationId="{D7457955-D5F9-9FBF-70E9-C35FCC69F486}"/>
          </ac:picMkLst>
        </pc:picChg>
        <pc:picChg chg="add mod">
          <ac:chgData name="Solange Jacobsen" userId="438dba2b-a132-4a4d-81e8-195135e509f7" providerId="ADAL" clId="{C930C885-7C58-4552-9481-F0F95C1FAF7E}" dt="2023-01-28T14:32:52.439" v="9983"/>
          <ac:picMkLst>
            <pc:docMk/>
            <pc:sldMk cId="4188447714" sldId="850"/>
            <ac:picMk id="7" creationId="{9EB84AEC-FF6C-7EA3-BB36-7B46423234C1}"/>
          </ac:picMkLst>
        </pc:picChg>
      </pc:sldChg>
      <pc:sldChg chg="addSp delSp modSp mod">
        <pc:chgData name="Solange Jacobsen" userId="438dba2b-a132-4a4d-81e8-195135e509f7" providerId="ADAL" clId="{C930C885-7C58-4552-9481-F0F95C1FAF7E}" dt="2023-01-23T11:40:40.856" v="9185" actId="20577"/>
        <pc:sldMkLst>
          <pc:docMk/>
          <pc:sldMk cId="4156036328" sldId="851"/>
        </pc:sldMkLst>
        <pc:spChg chg="mod">
          <ac:chgData name="Solange Jacobsen" userId="438dba2b-a132-4a4d-81e8-195135e509f7" providerId="ADAL" clId="{C930C885-7C58-4552-9481-F0F95C1FAF7E}" dt="2023-01-22T19:01:28.812" v="3145" actId="1076"/>
          <ac:spMkLst>
            <pc:docMk/>
            <pc:sldMk cId="4156036328" sldId="851"/>
            <ac:spMk id="2" creationId="{F66384F5-2E9B-286A-7ED3-A98EEF2F7900}"/>
          </ac:spMkLst>
        </pc:spChg>
        <pc:spChg chg="add mod">
          <ac:chgData name="Solange Jacobsen" userId="438dba2b-a132-4a4d-81e8-195135e509f7" providerId="ADAL" clId="{C930C885-7C58-4552-9481-F0F95C1FAF7E}" dt="2023-01-23T11:40:38.055" v="9184"/>
          <ac:spMkLst>
            <pc:docMk/>
            <pc:sldMk cId="4156036328" sldId="851"/>
            <ac:spMk id="3" creationId="{7D5CA19F-9A17-E2A4-4B49-2C6A0E5E9FE5}"/>
          </ac:spMkLst>
        </pc:spChg>
        <pc:spChg chg="del">
          <ac:chgData name="Solange Jacobsen" userId="438dba2b-a132-4a4d-81e8-195135e509f7" providerId="ADAL" clId="{C930C885-7C58-4552-9481-F0F95C1FAF7E}" dt="2023-01-22T19:00:14.204" v="3072" actId="478"/>
          <ac:spMkLst>
            <pc:docMk/>
            <pc:sldMk cId="4156036328" sldId="851"/>
            <ac:spMk id="3" creationId="{A5223455-8427-195D-269C-7C23220481AE}"/>
          </ac:spMkLst>
        </pc:spChg>
        <pc:spChg chg="del">
          <ac:chgData name="Solange Jacobsen" userId="438dba2b-a132-4a4d-81e8-195135e509f7" providerId="ADAL" clId="{C930C885-7C58-4552-9481-F0F95C1FAF7E}" dt="2023-01-22T19:01:08.869" v="3141" actId="478"/>
          <ac:spMkLst>
            <pc:docMk/>
            <pc:sldMk cId="4156036328" sldId="851"/>
            <ac:spMk id="4" creationId="{5A2A33C2-695E-81AC-6D6C-2B6851FA7304}"/>
          </ac:spMkLst>
        </pc:spChg>
        <pc:spChg chg="add mod">
          <ac:chgData name="Solange Jacobsen" userId="438dba2b-a132-4a4d-81e8-195135e509f7" providerId="ADAL" clId="{C930C885-7C58-4552-9481-F0F95C1FAF7E}" dt="2023-01-23T11:40:40.856" v="9185" actId="20577"/>
          <ac:spMkLst>
            <pc:docMk/>
            <pc:sldMk cId="4156036328" sldId="851"/>
            <ac:spMk id="4" creationId="{B7AAF5D2-B449-72BF-5914-99DAB9F1AE7B}"/>
          </ac:spMkLst>
        </pc:spChg>
        <pc:picChg chg="del">
          <ac:chgData name="Solange Jacobsen" userId="438dba2b-a132-4a4d-81e8-195135e509f7" providerId="ADAL" clId="{C930C885-7C58-4552-9481-F0F95C1FAF7E}" dt="2023-01-22T15:09:37.746" v="440" actId="478"/>
          <ac:picMkLst>
            <pc:docMk/>
            <pc:sldMk cId="4156036328" sldId="851"/>
            <ac:picMk id="5" creationId="{BD477732-AB2D-D39D-DA04-C2953DD339A6}"/>
          </ac:picMkLst>
        </pc:picChg>
        <pc:picChg chg="add mod">
          <ac:chgData name="Solange Jacobsen" userId="438dba2b-a132-4a4d-81e8-195135e509f7" providerId="ADAL" clId="{C930C885-7C58-4552-9481-F0F95C1FAF7E}" dt="2023-01-22T15:23:26.770" v="530"/>
          <ac:picMkLst>
            <pc:docMk/>
            <pc:sldMk cId="4156036328" sldId="851"/>
            <ac:picMk id="6" creationId="{07A242BE-B456-B9F4-F90E-AE8B5D875BF9}"/>
          </ac:picMkLst>
        </pc:picChg>
      </pc:sldChg>
      <pc:sldChg chg="addSp delSp modSp mod">
        <pc:chgData name="Solange Jacobsen" userId="438dba2b-a132-4a4d-81e8-195135e509f7" providerId="ADAL" clId="{C930C885-7C58-4552-9481-F0F95C1FAF7E}" dt="2023-01-23T11:40:47.338" v="9187" actId="20577"/>
        <pc:sldMkLst>
          <pc:docMk/>
          <pc:sldMk cId="3500213232" sldId="852"/>
        </pc:sldMkLst>
        <pc:spChg chg="mod">
          <ac:chgData name="Solange Jacobsen" userId="438dba2b-a132-4a4d-81e8-195135e509f7" providerId="ADAL" clId="{C930C885-7C58-4552-9481-F0F95C1FAF7E}" dt="2023-01-22T19:02:59.644" v="3148" actId="20577"/>
          <ac:spMkLst>
            <pc:docMk/>
            <pc:sldMk cId="3500213232" sldId="852"/>
            <ac:spMk id="2" creationId="{F66384F5-2E9B-286A-7ED3-A98EEF2F7900}"/>
          </ac:spMkLst>
        </pc:spChg>
        <pc:spChg chg="mod">
          <ac:chgData name="Solange Jacobsen" userId="438dba2b-a132-4a4d-81e8-195135e509f7" providerId="ADAL" clId="{C930C885-7C58-4552-9481-F0F95C1FAF7E}" dt="2023-01-22T19:02:32.487" v="3147" actId="1076"/>
          <ac:spMkLst>
            <pc:docMk/>
            <pc:sldMk cId="3500213232" sldId="852"/>
            <ac:spMk id="4" creationId="{BFE39BA2-AD3B-1AB2-FC6E-50D2C6A98029}"/>
          </ac:spMkLst>
        </pc:spChg>
        <pc:spChg chg="add mod">
          <ac:chgData name="Solange Jacobsen" userId="438dba2b-a132-4a4d-81e8-195135e509f7" providerId="ADAL" clId="{C930C885-7C58-4552-9481-F0F95C1FAF7E}" dt="2023-01-23T11:40:44.161" v="9186"/>
          <ac:spMkLst>
            <pc:docMk/>
            <pc:sldMk cId="3500213232" sldId="852"/>
            <ac:spMk id="5" creationId="{7F5B4103-8368-D738-A56E-93BE227249C4}"/>
          </ac:spMkLst>
        </pc:spChg>
        <pc:spChg chg="add mod">
          <ac:chgData name="Solange Jacobsen" userId="438dba2b-a132-4a4d-81e8-195135e509f7" providerId="ADAL" clId="{C930C885-7C58-4552-9481-F0F95C1FAF7E}" dt="2023-01-23T11:40:47.338" v="9187" actId="20577"/>
          <ac:spMkLst>
            <pc:docMk/>
            <pc:sldMk cId="3500213232" sldId="852"/>
            <ac:spMk id="6" creationId="{879270DD-497A-563D-9321-B5061D4FE1A6}"/>
          </ac:spMkLst>
        </pc:spChg>
        <pc:picChg chg="add mod">
          <ac:chgData name="Solange Jacobsen" userId="438dba2b-a132-4a4d-81e8-195135e509f7" providerId="ADAL" clId="{C930C885-7C58-4552-9481-F0F95C1FAF7E}" dt="2023-01-22T15:23:28.448" v="531"/>
          <ac:picMkLst>
            <pc:docMk/>
            <pc:sldMk cId="3500213232" sldId="852"/>
            <ac:picMk id="3" creationId="{122C6B7E-C21F-D6A0-B739-C6412B9A95D8}"/>
          </ac:picMkLst>
        </pc:picChg>
        <pc:picChg chg="del">
          <ac:chgData name="Solange Jacobsen" userId="438dba2b-a132-4a4d-81e8-195135e509f7" providerId="ADAL" clId="{C930C885-7C58-4552-9481-F0F95C1FAF7E}" dt="2023-01-22T15:09:41.470" v="441" actId="478"/>
          <ac:picMkLst>
            <pc:docMk/>
            <pc:sldMk cId="3500213232" sldId="852"/>
            <ac:picMk id="5" creationId="{53F3C732-EEF0-985E-D1F3-6E58ECC1DC04}"/>
          </ac:picMkLst>
        </pc:picChg>
      </pc:sldChg>
      <pc:sldChg chg="addSp delSp modSp mod">
        <pc:chgData name="Solange Jacobsen" userId="438dba2b-a132-4a4d-81e8-195135e509f7" providerId="ADAL" clId="{C930C885-7C58-4552-9481-F0F95C1FAF7E}" dt="2023-01-28T14:33:04.252" v="9984"/>
        <pc:sldMkLst>
          <pc:docMk/>
          <pc:sldMk cId="1041784667" sldId="853"/>
        </pc:sldMkLst>
        <pc:spChg chg="mod">
          <ac:chgData name="Solange Jacobsen" userId="438dba2b-a132-4a4d-81e8-195135e509f7" providerId="ADAL" clId="{C930C885-7C58-4552-9481-F0F95C1FAF7E}" dt="2023-01-22T19:05:23.850" v="3303" actId="1076"/>
          <ac:spMkLst>
            <pc:docMk/>
            <pc:sldMk cId="1041784667" sldId="853"/>
            <ac:spMk id="2" creationId="{F66384F5-2E9B-286A-7ED3-A98EEF2F7900}"/>
          </ac:spMkLst>
        </pc:spChg>
        <pc:spChg chg="mod">
          <ac:chgData name="Solange Jacobsen" userId="438dba2b-a132-4a4d-81e8-195135e509f7" providerId="ADAL" clId="{C930C885-7C58-4552-9481-F0F95C1FAF7E}" dt="2023-01-22T20:31:35.119" v="6122" actId="1076"/>
          <ac:spMkLst>
            <pc:docMk/>
            <pc:sldMk cId="1041784667" sldId="853"/>
            <ac:spMk id="3" creationId="{B7FA4ACF-AA15-DB34-2D97-D962CA2D2DD6}"/>
          </ac:spMkLst>
        </pc:spChg>
        <pc:spChg chg="add mod">
          <ac:chgData name="Solange Jacobsen" userId="438dba2b-a132-4a4d-81e8-195135e509f7" providerId="ADAL" clId="{C930C885-7C58-4552-9481-F0F95C1FAF7E}" dt="2023-01-23T11:40:50.426" v="9188"/>
          <ac:spMkLst>
            <pc:docMk/>
            <pc:sldMk cId="1041784667" sldId="853"/>
            <ac:spMk id="4" creationId="{6DF74B80-2BC4-E9D3-F734-30D98BA8CDF1}"/>
          </ac:spMkLst>
        </pc:spChg>
        <pc:spChg chg="add mod">
          <ac:chgData name="Solange Jacobsen" userId="438dba2b-a132-4a4d-81e8-195135e509f7" providerId="ADAL" clId="{C930C885-7C58-4552-9481-F0F95C1FAF7E}" dt="2023-01-23T11:40:53.899" v="9189" actId="20577"/>
          <ac:spMkLst>
            <pc:docMk/>
            <pc:sldMk cId="1041784667" sldId="853"/>
            <ac:spMk id="6" creationId="{E2F9F08D-DD02-9D70-031D-A346F83D5C8A}"/>
          </ac:spMkLst>
        </pc:spChg>
        <pc:spChg chg="add mod">
          <ac:chgData name="Solange Jacobsen" userId="438dba2b-a132-4a4d-81e8-195135e509f7" providerId="ADAL" clId="{C930C885-7C58-4552-9481-F0F95C1FAF7E}" dt="2023-01-28T14:33:04.252" v="9984"/>
          <ac:spMkLst>
            <pc:docMk/>
            <pc:sldMk cId="1041784667" sldId="853"/>
            <ac:spMk id="9" creationId="{7CB8D7B3-2B79-445E-3D1E-513DE397478F}"/>
          </ac:spMkLst>
        </pc:spChg>
        <pc:picChg chg="del">
          <ac:chgData name="Solange Jacobsen" userId="438dba2b-a132-4a4d-81e8-195135e509f7" providerId="ADAL" clId="{C930C885-7C58-4552-9481-F0F95C1FAF7E}" dt="2023-01-22T15:09:45.427" v="442" actId="478"/>
          <ac:picMkLst>
            <pc:docMk/>
            <pc:sldMk cId="1041784667" sldId="853"/>
            <ac:picMk id="4" creationId="{950ED010-868E-452C-0E9D-52FE42C8494B}"/>
          </ac:picMkLst>
        </pc:picChg>
        <pc:picChg chg="add mod">
          <ac:chgData name="Solange Jacobsen" userId="438dba2b-a132-4a4d-81e8-195135e509f7" providerId="ADAL" clId="{C930C885-7C58-4552-9481-F0F95C1FAF7E}" dt="2023-01-22T15:23:30.402" v="532"/>
          <ac:picMkLst>
            <pc:docMk/>
            <pc:sldMk cId="1041784667" sldId="853"/>
            <ac:picMk id="5" creationId="{E2E63FC1-6F13-EA40-2ED5-12D07516261B}"/>
          </ac:picMkLst>
        </pc:picChg>
        <pc:picChg chg="add mod">
          <ac:chgData name="Solange Jacobsen" userId="438dba2b-a132-4a4d-81e8-195135e509f7" providerId="ADAL" clId="{C930C885-7C58-4552-9481-F0F95C1FAF7E}" dt="2023-01-28T14:33:04.252" v="9984"/>
          <ac:picMkLst>
            <pc:docMk/>
            <pc:sldMk cId="1041784667" sldId="853"/>
            <ac:picMk id="7" creationId="{6844E43B-E339-A71D-513E-7117BE75D7C3}"/>
          </ac:picMkLst>
        </pc:picChg>
        <pc:picChg chg="add mod">
          <ac:chgData name="Solange Jacobsen" userId="438dba2b-a132-4a4d-81e8-195135e509f7" providerId="ADAL" clId="{C930C885-7C58-4552-9481-F0F95C1FAF7E}" dt="2023-01-28T14:33:04.252" v="9984"/>
          <ac:picMkLst>
            <pc:docMk/>
            <pc:sldMk cId="1041784667" sldId="853"/>
            <ac:picMk id="8" creationId="{CB8563B8-95EC-C497-A2A6-D995EE4988A3}"/>
          </ac:picMkLst>
        </pc:picChg>
      </pc:sldChg>
      <pc:sldChg chg="addSp delSp modSp mod">
        <pc:chgData name="Solange Jacobsen" userId="438dba2b-a132-4a4d-81e8-195135e509f7" providerId="ADAL" clId="{C930C885-7C58-4552-9481-F0F95C1FAF7E}" dt="2023-01-28T14:33:10.034" v="9985"/>
        <pc:sldMkLst>
          <pc:docMk/>
          <pc:sldMk cId="1190069912" sldId="854"/>
        </pc:sldMkLst>
        <pc:spChg chg="mod">
          <ac:chgData name="Solange Jacobsen" userId="438dba2b-a132-4a4d-81e8-195135e509f7" providerId="ADAL" clId="{C930C885-7C58-4552-9481-F0F95C1FAF7E}" dt="2023-01-22T19:51:29.504" v="4571" actId="122"/>
          <ac:spMkLst>
            <pc:docMk/>
            <pc:sldMk cId="1190069912" sldId="854"/>
            <ac:spMk id="2" creationId="{F66384F5-2E9B-286A-7ED3-A98EEF2F7900}"/>
          </ac:spMkLst>
        </pc:spChg>
        <pc:spChg chg="add mod">
          <ac:chgData name="Solange Jacobsen" userId="438dba2b-a132-4a4d-81e8-195135e509f7" providerId="ADAL" clId="{C930C885-7C58-4552-9481-F0F95C1FAF7E}" dt="2023-01-23T11:41:52.043" v="9196"/>
          <ac:spMkLst>
            <pc:docMk/>
            <pc:sldMk cId="1190069912" sldId="854"/>
            <ac:spMk id="3" creationId="{16D5666D-9B4F-4CDA-ED49-A842775F0BD9}"/>
          </ac:spMkLst>
        </pc:spChg>
        <pc:spChg chg="add mod">
          <ac:chgData name="Solange Jacobsen" userId="438dba2b-a132-4a4d-81e8-195135e509f7" providerId="ADAL" clId="{C930C885-7C58-4552-9481-F0F95C1FAF7E}" dt="2023-01-23T11:41:52.043" v="9196"/>
          <ac:spMkLst>
            <pc:docMk/>
            <pc:sldMk cId="1190069912" sldId="854"/>
            <ac:spMk id="5" creationId="{AB5923F6-2BF4-7DB8-5B7D-C834A9C13FBF}"/>
          </ac:spMkLst>
        </pc:spChg>
        <pc:spChg chg="add mod">
          <ac:chgData name="Solange Jacobsen" userId="438dba2b-a132-4a4d-81e8-195135e509f7" providerId="ADAL" clId="{C930C885-7C58-4552-9481-F0F95C1FAF7E}" dt="2023-01-28T14:33:10.034" v="9985"/>
          <ac:spMkLst>
            <pc:docMk/>
            <pc:sldMk cId="1190069912" sldId="854"/>
            <ac:spMk id="8" creationId="{DA29FDAE-C587-20BB-19F3-E2C73E7223FF}"/>
          </ac:spMkLst>
        </pc:spChg>
        <pc:picChg chg="del">
          <ac:chgData name="Solange Jacobsen" userId="438dba2b-a132-4a4d-81e8-195135e509f7" providerId="ADAL" clId="{C930C885-7C58-4552-9481-F0F95C1FAF7E}" dt="2023-01-22T15:09:48.897" v="443" actId="478"/>
          <ac:picMkLst>
            <pc:docMk/>
            <pc:sldMk cId="1190069912" sldId="854"/>
            <ac:picMk id="3" creationId="{1556F70B-FDA7-967E-8EC1-8E3ADBD7AC2C}"/>
          </ac:picMkLst>
        </pc:picChg>
        <pc:picChg chg="add mod">
          <ac:chgData name="Solange Jacobsen" userId="438dba2b-a132-4a4d-81e8-195135e509f7" providerId="ADAL" clId="{C930C885-7C58-4552-9481-F0F95C1FAF7E}" dt="2023-01-22T15:23:32.786" v="533"/>
          <ac:picMkLst>
            <pc:docMk/>
            <pc:sldMk cId="1190069912" sldId="854"/>
            <ac:picMk id="4" creationId="{598CADC6-D8F4-7BCE-9773-F8E00A0024F0}"/>
          </ac:picMkLst>
        </pc:picChg>
        <pc:picChg chg="add mod">
          <ac:chgData name="Solange Jacobsen" userId="438dba2b-a132-4a4d-81e8-195135e509f7" providerId="ADAL" clId="{C930C885-7C58-4552-9481-F0F95C1FAF7E}" dt="2023-01-28T14:33:10.034" v="9985"/>
          <ac:picMkLst>
            <pc:docMk/>
            <pc:sldMk cId="1190069912" sldId="854"/>
            <ac:picMk id="6" creationId="{1A8FF6BB-1334-ABD0-0A8F-7EB471258F4A}"/>
          </ac:picMkLst>
        </pc:picChg>
        <pc:picChg chg="add mod">
          <ac:chgData name="Solange Jacobsen" userId="438dba2b-a132-4a4d-81e8-195135e509f7" providerId="ADAL" clId="{C930C885-7C58-4552-9481-F0F95C1FAF7E}" dt="2023-01-28T14:33:10.034" v="9985"/>
          <ac:picMkLst>
            <pc:docMk/>
            <pc:sldMk cId="1190069912" sldId="854"/>
            <ac:picMk id="7" creationId="{5C57A2AD-785B-1CF2-2C71-F891CB7D69F4}"/>
          </ac:picMkLst>
        </pc:picChg>
      </pc:sldChg>
      <pc:sldChg chg="addSp delSp modSp mod modAnim">
        <pc:chgData name="Solange Jacobsen" userId="438dba2b-a132-4a4d-81e8-195135e509f7" providerId="ADAL" clId="{C930C885-7C58-4552-9481-F0F95C1FAF7E}" dt="2023-01-23T11:41:58.525" v="9197" actId="20577"/>
        <pc:sldMkLst>
          <pc:docMk/>
          <pc:sldMk cId="1166979002" sldId="855"/>
        </pc:sldMkLst>
        <pc:spChg chg="add mod">
          <ac:chgData name="Solange Jacobsen" userId="438dba2b-a132-4a4d-81e8-195135e509f7" providerId="ADAL" clId="{C930C885-7C58-4552-9481-F0F95C1FAF7E}" dt="2023-01-23T11:40:56.940" v="9190"/>
          <ac:spMkLst>
            <pc:docMk/>
            <pc:sldMk cId="1166979002" sldId="855"/>
            <ac:spMk id="2" creationId="{8FCB214D-FD82-C3C9-16C4-74E5E5F89CE1}"/>
          </ac:spMkLst>
        </pc:spChg>
        <pc:spChg chg="del mod">
          <ac:chgData name="Solange Jacobsen" userId="438dba2b-a132-4a4d-81e8-195135e509f7" providerId="ADAL" clId="{C930C885-7C58-4552-9481-F0F95C1FAF7E}" dt="2023-01-22T19:36:09.324" v="4127" actId="478"/>
          <ac:spMkLst>
            <pc:docMk/>
            <pc:sldMk cId="1166979002" sldId="855"/>
            <ac:spMk id="2" creationId="{F66384F5-2E9B-286A-7ED3-A98EEF2F7900}"/>
          </ac:spMkLst>
        </pc:spChg>
        <pc:spChg chg="add mod">
          <ac:chgData name="Solange Jacobsen" userId="438dba2b-a132-4a4d-81e8-195135e509f7" providerId="ADAL" clId="{C930C885-7C58-4552-9481-F0F95C1FAF7E}" dt="2023-01-23T11:41:58.525" v="9197" actId="20577"/>
          <ac:spMkLst>
            <pc:docMk/>
            <pc:sldMk cId="1166979002" sldId="855"/>
            <ac:spMk id="3" creationId="{6F150081-079E-BA8E-ABDC-874D7A358B70}"/>
          </ac:spMkLst>
        </pc:spChg>
        <pc:spChg chg="del mod">
          <ac:chgData name="Solange Jacobsen" userId="438dba2b-a132-4a4d-81e8-195135e509f7" providerId="ADAL" clId="{C930C885-7C58-4552-9481-F0F95C1FAF7E}" dt="2023-01-22T19:36:10.533" v="4128" actId="478"/>
          <ac:spMkLst>
            <pc:docMk/>
            <pc:sldMk cId="1166979002" sldId="855"/>
            <ac:spMk id="3" creationId="{BB798ACB-BC55-61A6-566C-57AC84E20B37}"/>
          </ac:spMkLst>
        </pc:spChg>
        <pc:spChg chg="add mod">
          <ac:chgData name="Solange Jacobsen" userId="438dba2b-a132-4a4d-81e8-195135e509f7" providerId="ADAL" clId="{C930C885-7C58-4552-9481-F0F95C1FAF7E}" dt="2023-01-22T19:47:28.390" v="4449" actId="1076"/>
          <ac:spMkLst>
            <pc:docMk/>
            <pc:sldMk cId="1166979002" sldId="855"/>
            <ac:spMk id="8" creationId="{118FF886-3F3A-088F-6087-B0EE7B415E6F}"/>
          </ac:spMkLst>
        </pc:spChg>
        <pc:spChg chg="add mod ord">
          <ac:chgData name="Solange Jacobsen" userId="438dba2b-a132-4a4d-81e8-195135e509f7" providerId="ADAL" clId="{C930C885-7C58-4552-9481-F0F95C1FAF7E}" dt="2023-01-22T20:49:41.190" v="6643" actId="1036"/>
          <ac:spMkLst>
            <pc:docMk/>
            <pc:sldMk cId="1166979002" sldId="855"/>
            <ac:spMk id="11" creationId="{BC5ABBA6-73E3-C58C-FC13-8456321D6042}"/>
          </ac:spMkLst>
        </pc:spChg>
        <pc:picChg chg="del">
          <ac:chgData name="Solange Jacobsen" userId="438dba2b-a132-4a4d-81e8-195135e509f7" providerId="ADAL" clId="{C930C885-7C58-4552-9481-F0F95C1FAF7E}" dt="2023-01-22T15:09:52.814" v="445" actId="478"/>
          <ac:picMkLst>
            <pc:docMk/>
            <pc:sldMk cId="1166979002" sldId="855"/>
            <ac:picMk id="4" creationId="{6AF303C8-A626-339B-B379-1D989D76560E}"/>
          </ac:picMkLst>
        </pc:picChg>
        <pc:picChg chg="del">
          <ac:chgData name="Solange Jacobsen" userId="438dba2b-a132-4a4d-81e8-195135e509f7" providerId="ADAL" clId="{C930C885-7C58-4552-9481-F0F95C1FAF7E}" dt="2023-01-22T15:09:51.866" v="444" actId="478"/>
          <ac:picMkLst>
            <pc:docMk/>
            <pc:sldMk cId="1166979002" sldId="855"/>
            <ac:picMk id="5" creationId="{46A16E41-C7F1-662D-7B54-F9BBBE933F32}"/>
          </ac:picMkLst>
        </pc:picChg>
        <pc:picChg chg="add mod">
          <ac:chgData name="Solange Jacobsen" userId="438dba2b-a132-4a4d-81e8-195135e509f7" providerId="ADAL" clId="{C930C885-7C58-4552-9481-F0F95C1FAF7E}" dt="2023-01-22T15:23:34.868" v="534"/>
          <ac:picMkLst>
            <pc:docMk/>
            <pc:sldMk cId="1166979002" sldId="855"/>
            <ac:picMk id="6" creationId="{9A9017B4-90B0-07F4-457A-EE63B969ACB7}"/>
          </ac:picMkLst>
        </pc:picChg>
        <pc:picChg chg="add mod">
          <ac:chgData name="Solange Jacobsen" userId="438dba2b-a132-4a4d-81e8-195135e509f7" providerId="ADAL" clId="{C930C885-7C58-4552-9481-F0F95C1FAF7E}" dt="2023-01-23T11:41:23.174" v="9193" actId="14100"/>
          <ac:picMkLst>
            <pc:docMk/>
            <pc:sldMk cId="1166979002" sldId="855"/>
            <ac:picMk id="7" creationId="{B10ADDAC-E573-D701-8AF3-0F45EA071FF7}"/>
          </ac:picMkLst>
        </pc:picChg>
        <pc:picChg chg="add mod">
          <ac:chgData name="Solange Jacobsen" userId="438dba2b-a132-4a4d-81e8-195135e509f7" providerId="ADAL" clId="{C930C885-7C58-4552-9481-F0F95C1FAF7E}" dt="2023-01-22T20:49:47.641" v="6645" actId="1036"/>
          <ac:picMkLst>
            <pc:docMk/>
            <pc:sldMk cId="1166979002" sldId="855"/>
            <ac:picMk id="10" creationId="{54467F7C-B3CC-8294-88AA-136CE99B44CF}"/>
          </ac:picMkLst>
        </pc:picChg>
      </pc:sldChg>
      <pc:sldChg chg="addSp delSp modSp mod">
        <pc:chgData name="Solange Jacobsen" userId="438dba2b-a132-4a4d-81e8-195135e509f7" providerId="ADAL" clId="{C930C885-7C58-4552-9481-F0F95C1FAF7E}" dt="2023-01-23T11:42:01.524" v="9198" actId="20577"/>
        <pc:sldMkLst>
          <pc:docMk/>
          <pc:sldMk cId="1991335531" sldId="856"/>
        </pc:sldMkLst>
        <pc:spChg chg="mod">
          <ac:chgData name="Solange Jacobsen" userId="438dba2b-a132-4a4d-81e8-195135e509f7" providerId="ADAL" clId="{C930C885-7C58-4552-9481-F0F95C1FAF7E}" dt="2023-01-22T19:47:35.491" v="4450" actId="20577"/>
          <ac:spMkLst>
            <pc:docMk/>
            <pc:sldMk cId="1991335531" sldId="856"/>
            <ac:spMk id="2" creationId="{F66384F5-2E9B-286A-7ED3-A98EEF2F7900}"/>
          </ac:spMkLst>
        </pc:spChg>
        <pc:spChg chg="add mod">
          <ac:chgData name="Solange Jacobsen" userId="438dba2b-a132-4a4d-81e8-195135e509f7" providerId="ADAL" clId="{C930C885-7C58-4552-9481-F0F95C1FAF7E}" dt="2023-01-23T11:41:30.043" v="9194"/>
          <ac:spMkLst>
            <pc:docMk/>
            <pc:sldMk cId="1991335531" sldId="856"/>
            <ac:spMk id="3" creationId="{07180784-A110-9AD9-2851-8CCF3AAE1A83}"/>
          </ac:spMkLst>
        </pc:spChg>
        <pc:spChg chg="del">
          <ac:chgData name="Solange Jacobsen" userId="438dba2b-a132-4a4d-81e8-195135e509f7" providerId="ADAL" clId="{C930C885-7C58-4552-9481-F0F95C1FAF7E}" dt="2023-01-22T19:19:40.517" v="4123" actId="478"/>
          <ac:spMkLst>
            <pc:docMk/>
            <pc:sldMk cId="1991335531" sldId="856"/>
            <ac:spMk id="3" creationId="{74CAA40C-07B3-90F1-8B3C-C157A46B4CDE}"/>
          </ac:spMkLst>
        </pc:spChg>
        <pc:spChg chg="add mod">
          <ac:chgData name="Solange Jacobsen" userId="438dba2b-a132-4a4d-81e8-195135e509f7" providerId="ADAL" clId="{C930C885-7C58-4552-9481-F0F95C1FAF7E}" dt="2023-01-23T11:42:01.524" v="9198" actId="20577"/>
          <ac:spMkLst>
            <pc:docMk/>
            <pc:sldMk cId="1991335531" sldId="856"/>
            <ac:spMk id="4" creationId="{71933D20-F538-4826-1D2D-217CE10BB1C0}"/>
          </ac:spMkLst>
        </pc:spChg>
        <pc:picChg chg="del">
          <ac:chgData name="Solange Jacobsen" userId="438dba2b-a132-4a4d-81e8-195135e509f7" providerId="ADAL" clId="{C930C885-7C58-4552-9481-F0F95C1FAF7E}" dt="2023-01-22T15:09:56.379" v="446" actId="478"/>
          <ac:picMkLst>
            <pc:docMk/>
            <pc:sldMk cId="1991335531" sldId="856"/>
            <ac:picMk id="4" creationId="{5FA67516-1C1C-902D-6EA9-F2A6489978B5}"/>
          </ac:picMkLst>
        </pc:picChg>
        <pc:picChg chg="add mod">
          <ac:chgData name="Solange Jacobsen" userId="438dba2b-a132-4a4d-81e8-195135e509f7" providerId="ADAL" clId="{C930C885-7C58-4552-9481-F0F95C1FAF7E}" dt="2023-01-22T15:23:36.828" v="535"/>
          <ac:picMkLst>
            <pc:docMk/>
            <pc:sldMk cId="1991335531" sldId="856"/>
            <ac:picMk id="5" creationId="{F679DDA8-A8C9-8603-C664-D9F8EC1931A2}"/>
          </ac:picMkLst>
        </pc:picChg>
      </pc:sldChg>
      <pc:sldChg chg="addSp delSp modSp mod">
        <pc:chgData name="Solange Jacobsen" userId="438dba2b-a132-4a4d-81e8-195135e509f7" providerId="ADAL" clId="{C930C885-7C58-4552-9481-F0F95C1FAF7E}" dt="2023-01-23T11:42:06.906" v="9200" actId="20577"/>
        <pc:sldMkLst>
          <pc:docMk/>
          <pc:sldMk cId="3560866186" sldId="857"/>
        </pc:sldMkLst>
        <pc:spChg chg="mod">
          <ac:chgData name="Solange Jacobsen" userId="438dba2b-a132-4a4d-81e8-195135e509f7" providerId="ADAL" clId="{C930C885-7C58-4552-9481-F0F95C1FAF7E}" dt="2023-01-22T20:39:16.182" v="6510" actId="20577"/>
          <ac:spMkLst>
            <pc:docMk/>
            <pc:sldMk cId="3560866186" sldId="857"/>
            <ac:spMk id="2" creationId="{F66384F5-2E9B-286A-7ED3-A98EEF2F7900}"/>
          </ac:spMkLst>
        </pc:spChg>
        <pc:spChg chg="add mod">
          <ac:chgData name="Solange Jacobsen" userId="438dba2b-a132-4a4d-81e8-195135e509f7" providerId="ADAL" clId="{C930C885-7C58-4552-9481-F0F95C1FAF7E}" dt="2023-01-23T11:42:04.538" v="9199"/>
          <ac:spMkLst>
            <pc:docMk/>
            <pc:sldMk cId="3560866186" sldId="857"/>
            <ac:spMk id="3" creationId="{275CF89D-B49E-C062-25DD-37AC01551D3C}"/>
          </ac:spMkLst>
        </pc:spChg>
        <pc:spChg chg="add mod">
          <ac:chgData name="Solange Jacobsen" userId="438dba2b-a132-4a4d-81e8-195135e509f7" providerId="ADAL" clId="{C930C885-7C58-4552-9481-F0F95C1FAF7E}" dt="2023-01-22T19:56:58.323" v="4980"/>
          <ac:spMkLst>
            <pc:docMk/>
            <pc:sldMk cId="3560866186" sldId="857"/>
            <ac:spMk id="5" creationId="{FC04CEF2-2A6C-4C95-06F5-8F2E9BC439E5}"/>
          </ac:spMkLst>
        </pc:spChg>
        <pc:spChg chg="add mod">
          <ac:chgData name="Solange Jacobsen" userId="438dba2b-a132-4a4d-81e8-195135e509f7" providerId="ADAL" clId="{C930C885-7C58-4552-9481-F0F95C1FAF7E}" dt="2023-01-23T11:42:06.906" v="9200" actId="20577"/>
          <ac:spMkLst>
            <pc:docMk/>
            <pc:sldMk cId="3560866186" sldId="857"/>
            <ac:spMk id="6" creationId="{8A81B4BD-055A-9214-1DD8-6E5370751A44}"/>
          </ac:spMkLst>
        </pc:spChg>
        <pc:picChg chg="del">
          <ac:chgData name="Solange Jacobsen" userId="438dba2b-a132-4a4d-81e8-195135e509f7" providerId="ADAL" clId="{C930C885-7C58-4552-9481-F0F95C1FAF7E}" dt="2023-01-22T15:09:58.914" v="447" actId="478"/>
          <ac:picMkLst>
            <pc:docMk/>
            <pc:sldMk cId="3560866186" sldId="857"/>
            <ac:picMk id="3" creationId="{E7012DFD-F74A-2373-BE6E-824330794E2C}"/>
          </ac:picMkLst>
        </pc:picChg>
        <pc:picChg chg="add mod">
          <ac:chgData name="Solange Jacobsen" userId="438dba2b-a132-4a4d-81e8-195135e509f7" providerId="ADAL" clId="{C930C885-7C58-4552-9481-F0F95C1FAF7E}" dt="2023-01-22T15:23:42.549" v="536"/>
          <ac:picMkLst>
            <pc:docMk/>
            <pc:sldMk cId="3560866186" sldId="857"/>
            <ac:picMk id="4" creationId="{D03BEBAD-29AD-7E9E-4146-D7F81E61DD73}"/>
          </ac:picMkLst>
        </pc:picChg>
      </pc:sldChg>
      <pc:sldChg chg="addSp delSp modSp mod">
        <pc:chgData name="Solange Jacobsen" userId="438dba2b-a132-4a4d-81e8-195135e509f7" providerId="ADAL" clId="{C930C885-7C58-4552-9481-F0F95C1FAF7E}" dt="2023-01-23T11:42:13.544" v="9202" actId="20577"/>
        <pc:sldMkLst>
          <pc:docMk/>
          <pc:sldMk cId="3378049624" sldId="858"/>
        </pc:sldMkLst>
        <pc:spChg chg="mod">
          <ac:chgData name="Solange Jacobsen" userId="438dba2b-a132-4a4d-81e8-195135e509f7" providerId="ADAL" clId="{C930C885-7C58-4552-9481-F0F95C1FAF7E}" dt="2023-01-22T19:59:48.766" v="5134" actId="20577"/>
          <ac:spMkLst>
            <pc:docMk/>
            <pc:sldMk cId="3378049624" sldId="858"/>
            <ac:spMk id="2" creationId="{F66384F5-2E9B-286A-7ED3-A98EEF2F7900}"/>
          </ac:spMkLst>
        </pc:spChg>
        <pc:spChg chg="add mod">
          <ac:chgData name="Solange Jacobsen" userId="438dba2b-a132-4a4d-81e8-195135e509f7" providerId="ADAL" clId="{C930C885-7C58-4552-9481-F0F95C1FAF7E}" dt="2023-01-23T11:42:10.577" v="9201"/>
          <ac:spMkLst>
            <pc:docMk/>
            <pc:sldMk cId="3378049624" sldId="858"/>
            <ac:spMk id="3" creationId="{0641D89A-6B32-0D9E-B633-64BAB73908AD}"/>
          </ac:spMkLst>
        </pc:spChg>
        <pc:spChg chg="del">
          <ac:chgData name="Solange Jacobsen" userId="438dba2b-a132-4a4d-81e8-195135e509f7" providerId="ADAL" clId="{C930C885-7C58-4552-9481-F0F95C1FAF7E}" dt="2023-01-22T19:59:52.333" v="5135" actId="478"/>
          <ac:spMkLst>
            <pc:docMk/>
            <pc:sldMk cId="3378049624" sldId="858"/>
            <ac:spMk id="3" creationId="{916966F0-B216-9734-21CF-76E7E62D03AC}"/>
          </ac:spMkLst>
        </pc:spChg>
        <pc:spChg chg="add mod">
          <ac:chgData name="Solange Jacobsen" userId="438dba2b-a132-4a4d-81e8-195135e509f7" providerId="ADAL" clId="{C930C885-7C58-4552-9481-F0F95C1FAF7E}" dt="2023-01-23T11:42:13.544" v="9202" actId="20577"/>
          <ac:spMkLst>
            <pc:docMk/>
            <pc:sldMk cId="3378049624" sldId="858"/>
            <ac:spMk id="4" creationId="{0487AC10-6B7C-7F6F-6A7C-987F9F5CB8D9}"/>
          </ac:spMkLst>
        </pc:spChg>
        <pc:picChg chg="del">
          <ac:chgData name="Solange Jacobsen" userId="438dba2b-a132-4a4d-81e8-195135e509f7" providerId="ADAL" clId="{C930C885-7C58-4552-9481-F0F95C1FAF7E}" dt="2023-01-22T15:10:02.470" v="448" actId="478"/>
          <ac:picMkLst>
            <pc:docMk/>
            <pc:sldMk cId="3378049624" sldId="858"/>
            <ac:picMk id="4" creationId="{F8F1F2B5-8688-D5B6-0BB4-54951AFF83DA}"/>
          </ac:picMkLst>
        </pc:picChg>
        <pc:picChg chg="add mod">
          <ac:chgData name="Solange Jacobsen" userId="438dba2b-a132-4a4d-81e8-195135e509f7" providerId="ADAL" clId="{C930C885-7C58-4552-9481-F0F95C1FAF7E}" dt="2023-01-22T15:23:49.402" v="538"/>
          <ac:picMkLst>
            <pc:docMk/>
            <pc:sldMk cId="3378049624" sldId="858"/>
            <ac:picMk id="5" creationId="{6AC5D417-D1F9-2D0F-FC35-6A61B3C344FE}"/>
          </ac:picMkLst>
        </pc:picChg>
      </pc:sldChg>
      <pc:sldChg chg="addSp delSp modSp mod">
        <pc:chgData name="Solange Jacobsen" userId="438dba2b-a132-4a4d-81e8-195135e509f7" providerId="ADAL" clId="{C930C885-7C58-4552-9481-F0F95C1FAF7E}" dt="2023-01-23T11:42:19.307" v="9204" actId="20577"/>
        <pc:sldMkLst>
          <pc:docMk/>
          <pc:sldMk cId="3795872325" sldId="859"/>
        </pc:sldMkLst>
        <pc:spChg chg="mod">
          <ac:chgData name="Solange Jacobsen" userId="438dba2b-a132-4a4d-81e8-195135e509f7" providerId="ADAL" clId="{C930C885-7C58-4552-9481-F0F95C1FAF7E}" dt="2023-01-22T20:01:57.677" v="5272" actId="1076"/>
          <ac:spMkLst>
            <pc:docMk/>
            <pc:sldMk cId="3795872325" sldId="859"/>
            <ac:spMk id="2" creationId="{F66384F5-2E9B-286A-7ED3-A98EEF2F7900}"/>
          </ac:spMkLst>
        </pc:spChg>
        <pc:spChg chg="add mod">
          <ac:chgData name="Solange Jacobsen" userId="438dba2b-a132-4a4d-81e8-195135e509f7" providerId="ADAL" clId="{C930C885-7C58-4552-9481-F0F95C1FAF7E}" dt="2023-01-23T11:42:16.670" v="9203"/>
          <ac:spMkLst>
            <pc:docMk/>
            <pc:sldMk cId="3795872325" sldId="859"/>
            <ac:spMk id="3" creationId="{4CE48795-9B41-98DD-9C6E-D99E72148BBC}"/>
          </ac:spMkLst>
        </pc:spChg>
        <pc:spChg chg="add mod">
          <ac:chgData name="Solange Jacobsen" userId="438dba2b-a132-4a4d-81e8-195135e509f7" providerId="ADAL" clId="{C930C885-7C58-4552-9481-F0F95C1FAF7E}" dt="2023-01-23T11:42:19.307" v="9204" actId="20577"/>
          <ac:spMkLst>
            <pc:docMk/>
            <pc:sldMk cId="3795872325" sldId="859"/>
            <ac:spMk id="5" creationId="{41B8E613-B554-7681-1319-94EAF8C64D6D}"/>
          </ac:spMkLst>
        </pc:spChg>
        <pc:picChg chg="del">
          <ac:chgData name="Solange Jacobsen" userId="438dba2b-a132-4a4d-81e8-195135e509f7" providerId="ADAL" clId="{C930C885-7C58-4552-9481-F0F95C1FAF7E}" dt="2023-01-22T15:10:06.248" v="449" actId="478"/>
          <ac:picMkLst>
            <pc:docMk/>
            <pc:sldMk cId="3795872325" sldId="859"/>
            <ac:picMk id="3" creationId="{B4864DFC-D275-6E35-FD29-53A474003D0D}"/>
          </ac:picMkLst>
        </pc:picChg>
        <pc:picChg chg="add mod">
          <ac:chgData name="Solange Jacobsen" userId="438dba2b-a132-4a4d-81e8-195135e509f7" providerId="ADAL" clId="{C930C885-7C58-4552-9481-F0F95C1FAF7E}" dt="2023-01-22T15:23:51.352" v="539"/>
          <ac:picMkLst>
            <pc:docMk/>
            <pc:sldMk cId="3795872325" sldId="859"/>
            <ac:picMk id="4" creationId="{8F0D5829-A8F0-732E-F233-9ED59DE8A5B6}"/>
          </ac:picMkLst>
        </pc:picChg>
      </pc:sldChg>
      <pc:sldChg chg="addSp delSp modSp mod">
        <pc:chgData name="Solange Jacobsen" userId="438dba2b-a132-4a4d-81e8-195135e509f7" providerId="ADAL" clId="{C930C885-7C58-4552-9481-F0F95C1FAF7E}" dt="2023-01-23T11:47:17.327" v="9312" actId="167"/>
        <pc:sldMkLst>
          <pc:docMk/>
          <pc:sldMk cId="3968071584" sldId="860"/>
        </pc:sldMkLst>
        <pc:spChg chg="mod">
          <ac:chgData name="Solange Jacobsen" userId="438dba2b-a132-4a4d-81e8-195135e509f7" providerId="ADAL" clId="{C930C885-7C58-4552-9481-F0F95C1FAF7E}" dt="2023-01-22T20:10:55.288" v="5626" actId="313"/>
          <ac:spMkLst>
            <pc:docMk/>
            <pc:sldMk cId="3968071584" sldId="860"/>
            <ac:spMk id="2" creationId="{F66384F5-2E9B-286A-7ED3-A98EEF2F7900}"/>
          </ac:spMkLst>
        </pc:spChg>
        <pc:spChg chg="del">
          <ac:chgData name="Solange Jacobsen" userId="438dba2b-a132-4a4d-81e8-195135e509f7" providerId="ADAL" clId="{C930C885-7C58-4552-9481-F0F95C1FAF7E}" dt="2023-01-22T20:04:28.380" v="5367" actId="478"/>
          <ac:spMkLst>
            <pc:docMk/>
            <pc:sldMk cId="3968071584" sldId="860"/>
            <ac:spMk id="3" creationId="{4A0272DF-52EB-30FD-29C2-B6F7F6180415}"/>
          </ac:spMkLst>
        </pc:spChg>
        <pc:spChg chg="add mod">
          <ac:chgData name="Solange Jacobsen" userId="438dba2b-a132-4a4d-81e8-195135e509f7" providerId="ADAL" clId="{C930C885-7C58-4552-9481-F0F95C1FAF7E}" dt="2023-01-23T11:42:22.248" v="9205"/>
          <ac:spMkLst>
            <pc:docMk/>
            <pc:sldMk cId="3968071584" sldId="860"/>
            <ac:spMk id="3" creationId="{77D181F8-1EB9-B87E-AF09-86801C808AD3}"/>
          </ac:spMkLst>
        </pc:spChg>
        <pc:spChg chg="add mod">
          <ac:chgData name="Solange Jacobsen" userId="438dba2b-a132-4a4d-81e8-195135e509f7" providerId="ADAL" clId="{C930C885-7C58-4552-9481-F0F95C1FAF7E}" dt="2023-01-23T11:42:24.729" v="9206" actId="20577"/>
          <ac:spMkLst>
            <pc:docMk/>
            <pc:sldMk cId="3968071584" sldId="860"/>
            <ac:spMk id="4" creationId="{5CB4CA1E-07D3-2DFC-B8F2-0A29489612B1}"/>
          </ac:spMkLst>
        </pc:spChg>
        <pc:spChg chg="add del mod ord">
          <ac:chgData name="Solange Jacobsen" userId="438dba2b-a132-4a4d-81e8-195135e509f7" providerId="ADAL" clId="{C930C885-7C58-4552-9481-F0F95C1FAF7E}" dt="2023-01-23T11:46:45.777" v="9305" actId="1076"/>
          <ac:spMkLst>
            <pc:docMk/>
            <pc:sldMk cId="3968071584" sldId="860"/>
            <ac:spMk id="6" creationId="{E3CDCE65-88E8-B50C-2E9B-86639BB6CF71}"/>
          </ac:spMkLst>
        </pc:spChg>
        <pc:spChg chg="add del mod">
          <ac:chgData name="Solange Jacobsen" userId="438dba2b-a132-4a4d-81e8-195135e509f7" providerId="ADAL" clId="{C930C885-7C58-4552-9481-F0F95C1FAF7E}" dt="2023-01-22T20:12:48.416" v="5634" actId="478"/>
          <ac:spMkLst>
            <pc:docMk/>
            <pc:sldMk cId="3968071584" sldId="860"/>
            <ac:spMk id="8" creationId="{3DE7C781-83AA-BA94-A9FF-CF83E4FB1F7F}"/>
          </ac:spMkLst>
        </pc:spChg>
        <pc:spChg chg="add mod ord">
          <ac:chgData name="Solange Jacobsen" userId="438dba2b-a132-4a4d-81e8-195135e509f7" providerId="ADAL" clId="{C930C885-7C58-4552-9481-F0F95C1FAF7E}" dt="2023-01-23T11:47:09.755" v="9311" actId="167"/>
          <ac:spMkLst>
            <pc:docMk/>
            <pc:sldMk cId="3968071584" sldId="860"/>
            <ac:spMk id="9" creationId="{97DCC829-4CE8-C564-D371-D7CB08DC7E5A}"/>
          </ac:spMkLst>
        </pc:spChg>
        <pc:picChg chg="del">
          <ac:chgData name="Solange Jacobsen" userId="438dba2b-a132-4a4d-81e8-195135e509f7" providerId="ADAL" clId="{C930C885-7C58-4552-9481-F0F95C1FAF7E}" dt="2023-01-22T15:10:09.582" v="450" actId="478"/>
          <ac:picMkLst>
            <pc:docMk/>
            <pc:sldMk cId="3968071584" sldId="860"/>
            <ac:picMk id="4" creationId="{129D7248-25AF-69AA-8F05-AC495084E773}"/>
          </ac:picMkLst>
        </pc:picChg>
        <pc:picChg chg="add mod">
          <ac:chgData name="Solange Jacobsen" userId="438dba2b-a132-4a4d-81e8-195135e509f7" providerId="ADAL" clId="{C930C885-7C58-4552-9481-F0F95C1FAF7E}" dt="2023-01-22T15:23:53.099" v="540"/>
          <ac:picMkLst>
            <pc:docMk/>
            <pc:sldMk cId="3968071584" sldId="860"/>
            <ac:picMk id="5" creationId="{DB2AA1E0-F3CD-02A6-832A-9D21102FECB9}"/>
          </ac:picMkLst>
        </pc:picChg>
        <pc:picChg chg="add mod">
          <ac:chgData name="Solange Jacobsen" userId="438dba2b-a132-4a4d-81e8-195135e509f7" providerId="ADAL" clId="{C930C885-7C58-4552-9481-F0F95C1FAF7E}" dt="2023-01-23T11:47:17.327" v="9312" actId="167"/>
          <ac:picMkLst>
            <pc:docMk/>
            <pc:sldMk cId="3968071584" sldId="860"/>
            <ac:picMk id="3074" creationId="{B67257D4-AE0D-0F57-2722-E2357CACAFCF}"/>
          </ac:picMkLst>
        </pc:picChg>
      </pc:sldChg>
      <pc:sldChg chg="addSp delSp modSp mod">
        <pc:chgData name="Solange Jacobsen" userId="438dba2b-a132-4a4d-81e8-195135e509f7" providerId="ADAL" clId="{C930C885-7C58-4552-9481-F0F95C1FAF7E}" dt="2023-01-28T14:33:30.894" v="9986"/>
        <pc:sldMkLst>
          <pc:docMk/>
          <pc:sldMk cId="1032303078" sldId="861"/>
        </pc:sldMkLst>
        <pc:spChg chg="mod">
          <ac:chgData name="Solange Jacobsen" userId="438dba2b-a132-4a4d-81e8-195135e509f7" providerId="ADAL" clId="{C930C885-7C58-4552-9481-F0F95C1FAF7E}" dt="2023-01-22T20:16:53.224" v="5652" actId="1076"/>
          <ac:spMkLst>
            <pc:docMk/>
            <pc:sldMk cId="1032303078" sldId="861"/>
            <ac:spMk id="2" creationId="{F66384F5-2E9B-286A-7ED3-A98EEF2F7900}"/>
          </ac:spMkLst>
        </pc:spChg>
        <pc:spChg chg="del">
          <ac:chgData name="Solange Jacobsen" userId="438dba2b-a132-4a4d-81e8-195135e509f7" providerId="ADAL" clId="{C930C885-7C58-4552-9481-F0F95C1FAF7E}" dt="2023-01-22T20:16:37.108" v="5650" actId="478"/>
          <ac:spMkLst>
            <pc:docMk/>
            <pc:sldMk cId="1032303078" sldId="861"/>
            <ac:spMk id="4" creationId="{0E109ED5-4AB8-A2BD-50EA-B651FD93BBE5}"/>
          </ac:spMkLst>
        </pc:spChg>
        <pc:spChg chg="add mod">
          <ac:chgData name="Solange Jacobsen" userId="438dba2b-a132-4a4d-81e8-195135e509f7" providerId="ADAL" clId="{C930C885-7C58-4552-9481-F0F95C1FAF7E}" dt="2023-01-23T11:42:27.837" v="9207"/>
          <ac:spMkLst>
            <pc:docMk/>
            <pc:sldMk cId="1032303078" sldId="861"/>
            <ac:spMk id="4" creationId="{7C8A5AD5-AE5E-28F5-7DBA-6D33D8EB81D4}"/>
          </ac:spMkLst>
        </pc:spChg>
        <pc:spChg chg="add mod">
          <ac:chgData name="Solange Jacobsen" userId="438dba2b-a132-4a4d-81e8-195135e509f7" providerId="ADAL" clId="{C930C885-7C58-4552-9481-F0F95C1FAF7E}" dt="2023-01-23T11:42:30.878" v="9208" actId="20577"/>
          <ac:spMkLst>
            <pc:docMk/>
            <pc:sldMk cId="1032303078" sldId="861"/>
            <ac:spMk id="5" creationId="{75071DC4-158A-1B60-846F-F7180C8981CA}"/>
          </ac:spMkLst>
        </pc:spChg>
        <pc:spChg chg="add mod">
          <ac:chgData name="Solange Jacobsen" userId="438dba2b-a132-4a4d-81e8-195135e509f7" providerId="ADAL" clId="{C930C885-7C58-4552-9481-F0F95C1FAF7E}" dt="2023-01-28T14:33:30.894" v="9986"/>
          <ac:spMkLst>
            <pc:docMk/>
            <pc:sldMk cId="1032303078" sldId="861"/>
            <ac:spMk id="8" creationId="{F7322070-3A9C-66FA-8999-6228601F25A4}"/>
          </ac:spMkLst>
        </pc:spChg>
        <pc:picChg chg="add mod">
          <ac:chgData name="Solange Jacobsen" userId="438dba2b-a132-4a4d-81e8-195135e509f7" providerId="ADAL" clId="{C930C885-7C58-4552-9481-F0F95C1FAF7E}" dt="2023-01-22T15:23:55.108" v="541"/>
          <ac:picMkLst>
            <pc:docMk/>
            <pc:sldMk cId="1032303078" sldId="861"/>
            <ac:picMk id="3" creationId="{35A77AEB-080F-67F0-D9DA-F514001AAEB3}"/>
          </ac:picMkLst>
        </pc:picChg>
        <pc:picChg chg="del">
          <ac:chgData name="Solange Jacobsen" userId="438dba2b-a132-4a4d-81e8-195135e509f7" providerId="ADAL" clId="{C930C885-7C58-4552-9481-F0F95C1FAF7E}" dt="2023-01-22T15:10:13.576" v="451" actId="478"/>
          <ac:picMkLst>
            <pc:docMk/>
            <pc:sldMk cId="1032303078" sldId="861"/>
            <ac:picMk id="5" creationId="{18C43E41-85E9-BA2D-23BC-1A7EE785F60D}"/>
          </ac:picMkLst>
        </pc:picChg>
        <pc:picChg chg="add mod">
          <ac:chgData name="Solange Jacobsen" userId="438dba2b-a132-4a4d-81e8-195135e509f7" providerId="ADAL" clId="{C930C885-7C58-4552-9481-F0F95C1FAF7E}" dt="2023-01-28T14:33:30.894" v="9986"/>
          <ac:picMkLst>
            <pc:docMk/>
            <pc:sldMk cId="1032303078" sldId="861"/>
            <ac:picMk id="6" creationId="{06BAEF96-BE8A-90C5-4013-9A7CF4B2370D}"/>
          </ac:picMkLst>
        </pc:picChg>
        <pc:picChg chg="add mod">
          <ac:chgData name="Solange Jacobsen" userId="438dba2b-a132-4a4d-81e8-195135e509f7" providerId="ADAL" clId="{C930C885-7C58-4552-9481-F0F95C1FAF7E}" dt="2023-01-28T14:33:30.894" v="9986"/>
          <ac:picMkLst>
            <pc:docMk/>
            <pc:sldMk cId="1032303078" sldId="861"/>
            <ac:picMk id="7" creationId="{187823DA-BF9E-E2C9-6A99-19020BAB588B}"/>
          </ac:picMkLst>
        </pc:picChg>
      </pc:sldChg>
      <pc:sldChg chg="addSp delSp modSp mod">
        <pc:chgData name="Solange Jacobsen" userId="438dba2b-a132-4a4d-81e8-195135e509f7" providerId="ADAL" clId="{C930C885-7C58-4552-9481-F0F95C1FAF7E}" dt="2023-01-28T14:33:35.720" v="9987"/>
        <pc:sldMkLst>
          <pc:docMk/>
          <pc:sldMk cId="1553796199" sldId="862"/>
        </pc:sldMkLst>
        <pc:spChg chg="mod">
          <ac:chgData name="Solange Jacobsen" userId="438dba2b-a132-4a4d-81e8-195135e509f7" providerId="ADAL" clId="{C930C885-7C58-4552-9481-F0F95C1FAF7E}" dt="2023-01-22T20:18:26.004" v="5669" actId="1076"/>
          <ac:spMkLst>
            <pc:docMk/>
            <pc:sldMk cId="1553796199" sldId="862"/>
            <ac:spMk id="2" creationId="{F66384F5-2E9B-286A-7ED3-A98EEF2F7900}"/>
          </ac:spMkLst>
        </pc:spChg>
        <pc:spChg chg="del">
          <ac:chgData name="Solange Jacobsen" userId="438dba2b-a132-4a4d-81e8-195135e509f7" providerId="ADAL" clId="{C930C885-7C58-4552-9481-F0F95C1FAF7E}" dt="2023-01-22T20:18:21.638" v="5668" actId="478"/>
          <ac:spMkLst>
            <pc:docMk/>
            <pc:sldMk cId="1553796199" sldId="862"/>
            <ac:spMk id="3" creationId="{9F5A125A-7963-19F4-DEDD-A9117C7D93FF}"/>
          </ac:spMkLst>
        </pc:spChg>
        <pc:spChg chg="add mod">
          <ac:chgData name="Solange Jacobsen" userId="438dba2b-a132-4a4d-81e8-195135e509f7" providerId="ADAL" clId="{C930C885-7C58-4552-9481-F0F95C1FAF7E}" dt="2023-01-23T11:42:34.289" v="9209"/>
          <ac:spMkLst>
            <pc:docMk/>
            <pc:sldMk cId="1553796199" sldId="862"/>
            <ac:spMk id="3" creationId="{CCCE8275-C502-7AFB-13C5-A788FE7D248C}"/>
          </ac:spMkLst>
        </pc:spChg>
        <pc:spChg chg="add mod">
          <ac:chgData name="Solange Jacobsen" userId="438dba2b-a132-4a4d-81e8-195135e509f7" providerId="ADAL" clId="{C930C885-7C58-4552-9481-F0F95C1FAF7E}" dt="2023-01-23T11:42:37.063" v="9210" actId="20577"/>
          <ac:spMkLst>
            <pc:docMk/>
            <pc:sldMk cId="1553796199" sldId="862"/>
            <ac:spMk id="4" creationId="{3FE3413B-4DBE-8614-84D0-1EB8F762E0B5}"/>
          </ac:spMkLst>
        </pc:spChg>
        <pc:spChg chg="add mod">
          <ac:chgData name="Solange Jacobsen" userId="438dba2b-a132-4a4d-81e8-195135e509f7" providerId="ADAL" clId="{C930C885-7C58-4552-9481-F0F95C1FAF7E}" dt="2023-01-28T14:33:35.720" v="9987"/>
          <ac:spMkLst>
            <pc:docMk/>
            <pc:sldMk cId="1553796199" sldId="862"/>
            <ac:spMk id="8" creationId="{793D1323-DA6B-8FEA-38ED-34BCD10B565A}"/>
          </ac:spMkLst>
        </pc:spChg>
        <pc:picChg chg="del">
          <ac:chgData name="Solange Jacobsen" userId="438dba2b-a132-4a4d-81e8-195135e509f7" providerId="ADAL" clId="{C930C885-7C58-4552-9481-F0F95C1FAF7E}" dt="2023-01-22T15:10:17.283" v="452" actId="478"/>
          <ac:picMkLst>
            <pc:docMk/>
            <pc:sldMk cId="1553796199" sldId="862"/>
            <ac:picMk id="4" creationId="{0476D93F-9807-4DD0-CD7D-BA549C217004}"/>
          </ac:picMkLst>
        </pc:picChg>
        <pc:picChg chg="add mod">
          <ac:chgData name="Solange Jacobsen" userId="438dba2b-a132-4a4d-81e8-195135e509f7" providerId="ADAL" clId="{C930C885-7C58-4552-9481-F0F95C1FAF7E}" dt="2023-01-22T15:23:45.170" v="537"/>
          <ac:picMkLst>
            <pc:docMk/>
            <pc:sldMk cId="1553796199" sldId="862"/>
            <ac:picMk id="5" creationId="{2399C859-68DA-625F-6D24-315669FBC08A}"/>
          </ac:picMkLst>
        </pc:picChg>
        <pc:picChg chg="add mod">
          <ac:chgData name="Solange Jacobsen" userId="438dba2b-a132-4a4d-81e8-195135e509f7" providerId="ADAL" clId="{C930C885-7C58-4552-9481-F0F95C1FAF7E}" dt="2023-01-28T14:33:35.720" v="9987"/>
          <ac:picMkLst>
            <pc:docMk/>
            <pc:sldMk cId="1553796199" sldId="862"/>
            <ac:picMk id="6" creationId="{58184BC2-76ED-73AD-693A-DB001968CD4B}"/>
          </ac:picMkLst>
        </pc:picChg>
        <pc:picChg chg="add mod">
          <ac:chgData name="Solange Jacobsen" userId="438dba2b-a132-4a4d-81e8-195135e509f7" providerId="ADAL" clId="{C930C885-7C58-4552-9481-F0F95C1FAF7E}" dt="2023-01-28T14:33:35.720" v="9987"/>
          <ac:picMkLst>
            <pc:docMk/>
            <pc:sldMk cId="1553796199" sldId="862"/>
            <ac:picMk id="7" creationId="{6101709D-8F00-F28C-AC2F-45DE4EC4C6C9}"/>
          </ac:picMkLst>
        </pc:picChg>
      </pc:sldChg>
      <pc:sldChg chg="addSp delSp modSp mod">
        <pc:chgData name="Solange Jacobsen" userId="438dba2b-a132-4a4d-81e8-195135e509f7" providerId="ADAL" clId="{C930C885-7C58-4552-9481-F0F95C1FAF7E}" dt="2023-01-28T14:33:40.036" v="9988"/>
        <pc:sldMkLst>
          <pc:docMk/>
          <pc:sldMk cId="1535973885" sldId="863"/>
        </pc:sldMkLst>
        <pc:spChg chg="mod">
          <ac:chgData name="Solange Jacobsen" userId="438dba2b-a132-4a4d-81e8-195135e509f7" providerId="ADAL" clId="{C930C885-7C58-4552-9481-F0F95C1FAF7E}" dt="2023-01-22T20:19:29.770" v="5681" actId="1076"/>
          <ac:spMkLst>
            <pc:docMk/>
            <pc:sldMk cId="1535973885" sldId="863"/>
            <ac:spMk id="2" creationId="{F66384F5-2E9B-286A-7ED3-A98EEF2F7900}"/>
          </ac:spMkLst>
        </pc:spChg>
        <pc:spChg chg="del">
          <ac:chgData name="Solange Jacobsen" userId="438dba2b-a132-4a4d-81e8-195135e509f7" providerId="ADAL" clId="{C930C885-7C58-4552-9481-F0F95C1FAF7E}" dt="2023-01-22T20:18:37.354" v="5670" actId="478"/>
          <ac:spMkLst>
            <pc:docMk/>
            <pc:sldMk cId="1535973885" sldId="863"/>
            <ac:spMk id="3" creationId="{9F5A125A-7963-19F4-DEDD-A9117C7D93FF}"/>
          </ac:spMkLst>
        </pc:spChg>
        <pc:spChg chg="add mod">
          <ac:chgData name="Solange Jacobsen" userId="438dba2b-a132-4a4d-81e8-195135e509f7" providerId="ADAL" clId="{C930C885-7C58-4552-9481-F0F95C1FAF7E}" dt="2023-01-23T11:42:39.813" v="9211"/>
          <ac:spMkLst>
            <pc:docMk/>
            <pc:sldMk cId="1535973885" sldId="863"/>
            <ac:spMk id="3" creationId="{C01DA2FD-F131-29BC-AB08-B46A8753E871}"/>
          </ac:spMkLst>
        </pc:spChg>
        <pc:spChg chg="add mod">
          <ac:chgData name="Solange Jacobsen" userId="438dba2b-a132-4a4d-81e8-195135e509f7" providerId="ADAL" clId="{C930C885-7C58-4552-9481-F0F95C1FAF7E}" dt="2023-01-23T11:42:42.507" v="9212" actId="20577"/>
          <ac:spMkLst>
            <pc:docMk/>
            <pc:sldMk cId="1535973885" sldId="863"/>
            <ac:spMk id="4" creationId="{72CA8787-8DBB-070B-A094-6DEB9645058B}"/>
          </ac:spMkLst>
        </pc:spChg>
        <pc:spChg chg="add mod">
          <ac:chgData name="Solange Jacobsen" userId="438dba2b-a132-4a4d-81e8-195135e509f7" providerId="ADAL" clId="{C930C885-7C58-4552-9481-F0F95C1FAF7E}" dt="2023-01-28T14:33:40.036" v="9988"/>
          <ac:spMkLst>
            <pc:docMk/>
            <pc:sldMk cId="1535973885" sldId="863"/>
            <ac:spMk id="8" creationId="{00171B68-0669-E437-D490-6EFDB6ED7E62}"/>
          </ac:spMkLst>
        </pc:spChg>
        <pc:picChg chg="del">
          <ac:chgData name="Solange Jacobsen" userId="438dba2b-a132-4a4d-81e8-195135e509f7" providerId="ADAL" clId="{C930C885-7C58-4552-9481-F0F95C1FAF7E}" dt="2023-01-22T15:10:20.521" v="453" actId="478"/>
          <ac:picMkLst>
            <pc:docMk/>
            <pc:sldMk cId="1535973885" sldId="863"/>
            <ac:picMk id="4" creationId="{E34FA396-C5BD-73BC-AC4C-9E1D85615DAC}"/>
          </ac:picMkLst>
        </pc:picChg>
        <pc:picChg chg="add mod">
          <ac:chgData name="Solange Jacobsen" userId="438dba2b-a132-4a4d-81e8-195135e509f7" providerId="ADAL" clId="{C930C885-7C58-4552-9481-F0F95C1FAF7E}" dt="2023-01-22T15:23:59.049" v="542"/>
          <ac:picMkLst>
            <pc:docMk/>
            <pc:sldMk cId="1535973885" sldId="863"/>
            <ac:picMk id="5" creationId="{9CCF03B3-4E61-4AFA-227D-4ACC1ABB656D}"/>
          </ac:picMkLst>
        </pc:picChg>
        <pc:picChg chg="add mod">
          <ac:chgData name="Solange Jacobsen" userId="438dba2b-a132-4a4d-81e8-195135e509f7" providerId="ADAL" clId="{C930C885-7C58-4552-9481-F0F95C1FAF7E}" dt="2023-01-28T14:33:40.036" v="9988"/>
          <ac:picMkLst>
            <pc:docMk/>
            <pc:sldMk cId="1535973885" sldId="863"/>
            <ac:picMk id="6" creationId="{1670D986-44F7-2815-DC55-B1B512A0B0E9}"/>
          </ac:picMkLst>
        </pc:picChg>
        <pc:picChg chg="add mod">
          <ac:chgData name="Solange Jacobsen" userId="438dba2b-a132-4a4d-81e8-195135e509f7" providerId="ADAL" clId="{C930C885-7C58-4552-9481-F0F95C1FAF7E}" dt="2023-01-28T14:33:40.036" v="9988"/>
          <ac:picMkLst>
            <pc:docMk/>
            <pc:sldMk cId="1535973885" sldId="863"/>
            <ac:picMk id="7" creationId="{23658C4D-BEBF-3664-04CC-81114F5DD871}"/>
          </ac:picMkLst>
        </pc:picChg>
      </pc:sldChg>
      <pc:sldChg chg="addSp delSp modSp mod">
        <pc:chgData name="Solange Jacobsen" userId="438dba2b-a132-4a4d-81e8-195135e509f7" providerId="ADAL" clId="{C930C885-7C58-4552-9481-F0F95C1FAF7E}" dt="2023-01-28T14:33:45.035" v="9989"/>
        <pc:sldMkLst>
          <pc:docMk/>
          <pc:sldMk cId="2442831630" sldId="864"/>
        </pc:sldMkLst>
        <pc:spChg chg="mod">
          <ac:chgData name="Solange Jacobsen" userId="438dba2b-a132-4a4d-81e8-195135e509f7" providerId="ADAL" clId="{C930C885-7C58-4552-9481-F0F95C1FAF7E}" dt="2023-01-22T20:28:47.587" v="5990" actId="1076"/>
          <ac:spMkLst>
            <pc:docMk/>
            <pc:sldMk cId="2442831630" sldId="864"/>
            <ac:spMk id="2" creationId="{F66384F5-2E9B-286A-7ED3-A98EEF2F7900}"/>
          </ac:spMkLst>
        </pc:spChg>
        <pc:spChg chg="add mod">
          <ac:chgData name="Solange Jacobsen" userId="438dba2b-a132-4a4d-81e8-195135e509f7" providerId="ADAL" clId="{C930C885-7C58-4552-9481-F0F95C1FAF7E}" dt="2023-01-23T11:42:45.426" v="9213"/>
          <ac:spMkLst>
            <pc:docMk/>
            <pc:sldMk cId="2442831630" sldId="864"/>
            <ac:spMk id="3" creationId="{12944F02-596F-95D3-9A27-4EC3B177EC47}"/>
          </ac:spMkLst>
        </pc:spChg>
        <pc:spChg chg="add mod">
          <ac:chgData name="Solange Jacobsen" userId="438dba2b-a132-4a4d-81e8-195135e509f7" providerId="ADAL" clId="{C930C885-7C58-4552-9481-F0F95C1FAF7E}" dt="2023-01-23T11:42:48.581" v="9214" actId="20577"/>
          <ac:spMkLst>
            <pc:docMk/>
            <pc:sldMk cId="2442831630" sldId="864"/>
            <ac:spMk id="4" creationId="{B78CC34C-6197-BB86-1C87-66F529F3A358}"/>
          </ac:spMkLst>
        </pc:spChg>
        <pc:spChg chg="del">
          <ac:chgData name="Solange Jacobsen" userId="438dba2b-a132-4a4d-81e8-195135e509f7" providerId="ADAL" clId="{C930C885-7C58-4552-9481-F0F95C1FAF7E}" dt="2023-01-22T20:28:15.599" v="5984" actId="478"/>
          <ac:spMkLst>
            <pc:docMk/>
            <pc:sldMk cId="2442831630" sldId="864"/>
            <ac:spMk id="4" creationId="{E6EC22BD-B332-3054-B209-0F7C820EA066}"/>
          </ac:spMkLst>
        </pc:spChg>
        <pc:spChg chg="add mod">
          <ac:chgData name="Solange Jacobsen" userId="438dba2b-a132-4a4d-81e8-195135e509f7" providerId="ADAL" clId="{C930C885-7C58-4552-9481-F0F95C1FAF7E}" dt="2023-01-23T11:42:59.610" v="9215" actId="1076"/>
          <ac:spMkLst>
            <pc:docMk/>
            <pc:sldMk cId="2442831630" sldId="864"/>
            <ac:spMk id="8" creationId="{AF7C4D09-301A-BA01-7097-7BF8EE6296AC}"/>
          </ac:spMkLst>
        </pc:spChg>
        <pc:spChg chg="add mod">
          <ac:chgData name="Solange Jacobsen" userId="438dba2b-a132-4a4d-81e8-195135e509f7" providerId="ADAL" clId="{C930C885-7C58-4552-9481-F0F95C1FAF7E}" dt="2023-01-28T14:33:45.035" v="9989"/>
          <ac:spMkLst>
            <pc:docMk/>
            <pc:sldMk cId="2442831630" sldId="864"/>
            <ac:spMk id="9" creationId="{56C775D5-3977-C65E-E0FF-F556DF49B092}"/>
          </ac:spMkLst>
        </pc:spChg>
        <pc:picChg chg="del">
          <ac:chgData name="Solange Jacobsen" userId="438dba2b-a132-4a4d-81e8-195135e509f7" providerId="ADAL" clId="{C930C885-7C58-4552-9481-F0F95C1FAF7E}" dt="2023-01-22T15:10:23.265" v="454" actId="478"/>
          <ac:picMkLst>
            <pc:docMk/>
            <pc:sldMk cId="2442831630" sldId="864"/>
            <ac:picMk id="5" creationId="{BA809ABF-5AD7-1DDB-4B7D-F0C1CEB7572E}"/>
          </ac:picMkLst>
        </pc:picChg>
        <pc:picChg chg="add mod">
          <ac:chgData name="Solange Jacobsen" userId="438dba2b-a132-4a4d-81e8-195135e509f7" providerId="ADAL" clId="{C930C885-7C58-4552-9481-F0F95C1FAF7E}" dt="2023-01-28T14:33:45.035" v="9989"/>
          <ac:picMkLst>
            <pc:docMk/>
            <pc:sldMk cId="2442831630" sldId="864"/>
            <ac:picMk id="5" creationId="{E0528ADD-F29F-69BA-3955-BF7CE2585310}"/>
          </ac:picMkLst>
        </pc:picChg>
        <pc:picChg chg="add del mod">
          <ac:chgData name="Solange Jacobsen" userId="438dba2b-a132-4a4d-81e8-195135e509f7" providerId="ADAL" clId="{C930C885-7C58-4552-9481-F0F95C1FAF7E}" dt="2023-01-22T15:15:05.601" v="456" actId="478"/>
          <ac:picMkLst>
            <pc:docMk/>
            <pc:sldMk cId="2442831630" sldId="864"/>
            <ac:picMk id="6" creationId="{976D7E56-1C2A-788C-86BC-56393E0A9A8D}"/>
          </ac:picMkLst>
        </pc:picChg>
        <pc:picChg chg="add mod">
          <ac:chgData name="Solange Jacobsen" userId="438dba2b-a132-4a4d-81e8-195135e509f7" providerId="ADAL" clId="{C930C885-7C58-4552-9481-F0F95C1FAF7E}" dt="2023-01-28T14:33:45.035" v="9989"/>
          <ac:picMkLst>
            <pc:docMk/>
            <pc:sldMk cId="2442831630" sldId="864"/>
            <ac:picMk id="6" creationId="{AFF5F84B-0E92-67D6-C83A-F30D4FDFDFFF}"/>
          </ac:picMkLst>
        </pc:picChg>
        <pc:picChg chg="add mod">
          <ac:chgData name="Solange Jacobsen" userId="438dba2b-a132-4a4d-81e8-195135e509f7" providerId="ADAL" clId="{C930C885-7C58-4552-9481-F0F95C1FAF7E}" dt="2023-01-22T15:24:01.671" v="543"/>
          <ac:picMkLst>
            <pc:docMk/>
            <pc:sldMk cId="2442831630" sldId="864"/>
            <ac:picMk id="7" creationId="{22D07A8A-0DD4-CF43-67BB-E961836D4A37}"/>
          </ac:picMkLst>
        </pc:picChg>
      </pc:sldChg>
      <pc:sldChg chg="addSp delSp modSp new del mod">
        <pc:chgData name="Solange Jacobsen" userId="438dba2b-a132-4a4d-81e8-195135e509f7" providerId="ADAL" clId="{C930C885-7C58-4552-9481-F0F95C1FAF7E}" dt="2023-01-22T15:07:44.343" v="412" actId="47"/>
        <pc:sldMkLst>
          <pc:docMk/>
          <pc:sldMk cId="1545517039" sldId="865"/>
        </pc:sldMkLst>
        <pc:spChg chg="add mod">
          <ac:chgData name="Solange Jacobsen" userId="438dba2b-a132-4a4d-81e8-195135e509f7" providerId="ADAL" clId="{C930C885-7C58-4552-9481-F0F95C1FAF7E}" dt="2023-01-22T14:50:05.694" v="216" actId="403"/>
          <ac:spMkLst>
            <pc:docMk/>
            <pc:sldMk cId="1545517039" sldId="865"/>
            <ac:spMk id="4" creationId="{F22FF392-B065-00C8-7507-06F12D3C9061}"/>
          </ac:spMkLst>
        </pc:spChg>
        <pc:spChg chg="add mod ord">
          <ac:chgData name="Solange Jacobsen" userId="438dba2b-a132-4a4d-81e8-195135e509f7" providerId="ADAL" clId="{C930C885-7C58-4552-9481-F0F95C1FAF7E}" dt="2023-01-22T14:59:41.899" v="299" actId="164"/>
          <ac:spMkLst>
            <pc:docMk/>
            <pc:sldMk cId="1545517039" sldId="865"/>
            <ac:spMk id="6" creationId="{6F914497-F339-1EFF-FF65-A6EFA450B5C7}"/>
          </ac:spMkLst>
        </pc:spChg>
        <pc:spChg chg="add del mod">
          <ac:chgData name="Solange Jacobsen" userId="438dba2b-a132-4a4d-81e8-195135e509f7" providerId="ADAL" clId="{C930C885-7C58-4552-9481-F0F95C1FAF7E}" dt="2023-01-22T14:55:40.489" v="259" actId="478"/>
          <ac:spMkLst>
            <pc:docMk/>
            <pc:sldMk cId="1545517039" sldId="865"/>
            <ac:spMk id="7" creationId="{B2C9E4B5-4679-62CF-0E04-316BBE913504}"/>
          </ac:spMkLst>
        </pc:spChg>
        <pc:grpChg chg="add mod">
          <ac:chgData name="Solange Jacobsen" userId="438dba2b-a132-4a4d-81e8-195135e509f7" providerId="ADAL" clId="{C930C885-7C58-4552-9481-F0F95C1FAF7E}" dt="2023-01-22T14:59:41.899" v="299" actId="164"/>
          <ac:grpSpMkLst>
            <pc:docMk/>
            <pc:sldMk cId="1545517039" sldId="865"/>
            <ac:grpSpMk id="8" creationId="{8486E888-EBA8-9EB5-5B58-66ED3671B5C0}"/>
          </ac:grpSpMkLst>
        </pc:grpChg>
        <pc:picChg chg="add mod ord modCrop">
          <ac:chgData name="Solange Jacobsen" userId="438dba2b-a132-4a4d-81e8-195135e509f7" providerId="ADAL" clId="{C930C885-7C58-4552-9481-F0F95C1FAF7E}" dt="2023-01-22T14:59:41.899" v="299" actId="164"/>
          <ac:picMkLst>
            <pc:docMk/>
            <pc:sldMk cId="1545517039" sldId="865"/>
            <ac:picMk id="3" creationId="{3AE76F62-C830-2572-1688-52358E5CD334}"/>
          </ac:picMkLst>
        </pc:picChg>
        <pc:picChg chg="add mod">
          <ac:chgData name="Solange Jacobsen" userId="438dba2b-a132-4a4d-81e8-195135e509f7" providerId="ADAL" clId="{C930C885-7C58-4552-9481-F0F95C1FAF7E}" dt="2023-01-22T14:50:21.564" v="217"/>
          <ac:picMkLst>
            <pc:docMk/>
            <pc:sldMk cId="1545517039" sldId="865"/>
            <ac:picMk id="5" creationId="{A954F389-4816-5468-A4FC-0B0F6C742BB2}"/>
          </ac:picMkLst>
        </pc:picChg>
      </pc:sldChg>
      <pc:sldChg chg="addSp delSp modSp new mod setBg modAnim">
        <pc:chgData name="Solange Jacobsen" userId="438dba2b-a132-4a4d-81e8-195135e509f7" providerId="ADAL" clId="{C930C885-7C58-4552-9481-F0F95C1FAF7E}" dt="2023-02-10T09:45:19.169" v="10009" actId="20577"/>
        <pc:sldMkLst>
          <pc:docMk/>
          <pc:sldMk cId="3772734271" sldId="866"/>
        </pc:sldMkLst>
        <pc:spChg chg="mod">
          <ac:chgData name="Solange Jacobsen" userId="438dba2b-a132-4a4d-81e8-195135e509f7" providerId="ADAL" clId="{C930C885-7C58-4552-9481-F0F95C1FAF7E}" dt="2023-01-22T14:59:59.457" v="301"/>
          <ac:spMkLst>
            <pc:docMk/>
            <pc:sldMk cId="3772734271" sldId="866"/>
            <ac:spMk id="3" creationId="{7E572829-88F2-4F0A-1CEE-F4F25C8986F3}"/>
          </ac:spMkLst>
        </pc:spChg>
        <pc:spChg chg="add del mod">
          <ac:chgData name="Solange Jacobsen" userId="438dba2b-a132-4a4d-81e8-195135e509f7" providerId="ADAL" clId="{C930C885-7C58-4552-9481-F0F95C1FAF7E}" dt="2023-01-22T15:00:44.002" v="303" actId="478"/>
          <ac:spMkLst>
            <pc:docMk/>
            <pc:sldMk cId="3772734271" sldId="866"/>
            <ac:spMk id="5" creationId="{647E1583-3473-A06E-B46D-57585B4675B8}"/>
          </ac:spMkLst>
        </pc:spChg>
        <pc:spChg chg="add mod ord">
          <ac:chgData name="Solange Jacobsen" userId="438dba2b-a132-4a4d-81e8-195135e509f7" providerId="ADAL" clId="{C930C885-7C58-4552-9481-F0F95C1FAF7E}" dt="2023-01-23T11:15:09.304" v="9020" actId="1036"/>
          <ac:spMkLst>
            <pc:docMk/>
            <pc:sldMk cId="3772734271" sldId="866"/>
            <ac:spMk id="6" creationId="{2183A6CA-93C8-0871-E6A6-FECD80B9766E}"/>
          </ac:spMkLst>
        </pc:spChg>
        <pc:spChg chg="add del mod">
          <ac:chgData name="Solange Jacobsen" userId="438dba2b-a132-4a4d-81e8-195135e509f7" providerId="ADAL" clId="{C930C885-7C58-4552-9481-F0F95C1FAF7E}" dt="2023-01-22T15:04:06.919" v="312" actId="478"/>
          <ac:spMkLst>
            <pc:docMk/>
            <pc:sldMk cId="3772734271" sldId="866"/>
            <ac:spMk id="6" creationId="{35C6AF80-AFEA-2CFA-AFA0-0E9B9E279A38}"/>
          </ac:spMkLst>
        </pc:spChg>
        <pc:spChg chg="add del mod">
          <ac:chgData name="Solange Jacobsen" userId="438dba2b-a132-4a4d-81e8-195135e509f7" providerId="ADAL" clId="{C930C885-7C58-4552-9481-F0F95C1FAF7E}" dt="2023-01-23T10:36:24.346" v="7357" actId="478"/>
          <ac:spMkLst>
            <pc:docMk/>
            <pc:sldMk cId="3772734271" sldId="866"/>
            <ac:spMk id="8" creationId="{A4BC382F-2F0C-DE49-716B-42B2B4A0C0F0}"/>
          </ac:spMkLst>
        </pc:spChg>
        <pc:spChg chg="add mod">
          <ac:chgData name="Solange Jacobsen" userId="438dba2b-a132-4a4d-81e8-195135e509f7" providerId="ADAL" clId="{C930C885-7C58-4552-9481-F0F95C1FAF7E}" dt="2023-01-23T21:36:53.674" v="9683" actId="20577"/>
          <ac:spMkLst>
            <pc:docMk/>
            <pc:sldMk cId="3772734271" sldId="866"/>
            <ac:spMk id="9" creationId="{0660E986-59CD-2220-AE36-9C1B0442C315}"/>
          </ac:spMkLst>
        </pc:spChg>
        <pc:spChg chg="add del">
          <ac:chgData name="Solange Jacobsen" userId="438dba2b-a132-4a4d-81e8-195135e509f7" providerId="ADAL" clId="{C930C885-7C58-4552-9481-F0F95C1FAF7E}" dt="2023-01-22T15:01:19.731" v="305" actId="26606"/>
          <ac:spMkLst>
            <pc:docMk/>
            <pc:sldMk cId="3772734271" sldId="866"/>
            <ac:spMk id="9" creationId="{8DAAB828-02C8-4111-AC14-FF5ACEDDFE37}"/>
          </ac:spMkLst>
        </pc:spChg>
        <pc:spChg chg="add del mod">
          <ac:chgData name="Solange Jacobsen" userId="438dba2b-a132-4a4d-81e8-195135e509f7" providerId="ADAL" clId="{C930C885-7C58-4552-9481-F0F95C1FAF7E}" dt="2023-01-23T10:52:03.978" v="8401" actId="478"/>
          <ac:spMkLst>
            <pc:docMk/>
            <pc:sldMk cId="3772734271" sldId="866"/>
            <ac:spMk id="11" creationId="{0CB1289D-E2E8-F090-8668-C9C9C002B475}"/>
          </ac:spMkLst>
        </pc:spChg>
        <pc:spChg chg="add">
          <ac:chgData name="Solange Jacobsen" userId="438dba2b-a132-4a4d-81e8-195135e509f7" providerId="ADAL" clId="{C930C885-7C58-4552-9481-F0F95C1FAF7E}" dt="2023-01-22T15:05:04.241" v="316" actId="26606"/>
          <ac:spMkLst>
            <pc:docMk/>
            <pc:sldMk cId="3772734271" sldId="866"/>
            <ac:spMk id="13" creationId="{982413CC-69E6-4BDA-A88D-E4EF8F95B27D}"/>
          </ac:spMkLst>
        </pc:spChg>
        <pc:spChg chg="add del mod">
          <ac:chgData name="Solange Jacobsen" userId="438dba2b-a132-4a4d-81e8-195135e509f7" providerId="ADAL" clId="{C930C885-7C58-4552-9481-F0F95C1FAF7E}" dt="2023-01-22T20:32:37.707" v="6144" actId="478"/>
          <ac:spMkLst>
            <pc:docMk/>
            <pc:sldMk cId="3772734271" sldId="866"/>
            <ac:spMk id="14" creationId="{0E9591C8-823F-9A01-8B43-F70BBAB00622}"/>
          </ac:spMkLst>
        </pc:spChg>
        <pc:spChg chg="add mod">
          <ac:chgData name="Solange Jacobsen" userId="438dba2b-a132-4a4d-81e8-195135e509f7" providerId="ADAL" clId="{C930C885-7C58-4552-9481-F0F95C1FAF7E}" dt="2023-02-10T09:45:19.169" v="10009" actId="20577"/>
          <ac:spMkLst>
            <pc:docMk/>
            <pc:sldMk cId="3772734271" sldId="866"/>
            <ac:spMk id="38" creationId="{9EF98A53-DB5A-2B5C-928D-88902922C2D5}"/>
          </ac:spMkLst>
        </pc:spChg>
        <pc:spChg chg="add mod">
          <ac:chgData name="Solange Jacobsen" userId="438dba2b-a132-4a4d-81e8-195135e509f7" providerId="ADAL" clId="{C930C885-7C58-4552-9481-F0F95C1FAF7E}" dt="2023-01-29T11:50:02.125" v="10005" actId="20577"/>
          <ac:spMkLst>
            <pc:docMk/>
            <pc:sldMk cId="3772734271" sldId="866"/>
            <ac:spMk id="40" creationId="{A71A1C7B-58AB-C291-5714-8A8EC5464502}"/>
          </ac:spMkLst>
        </pc:spChg>
        <pc:spChg chg="add mod">
          <ac:chgData name="Solange Jacobsen" userId="438dba2b-a132-4a4d-81e8-195135e509f7" providerId="ADAL" clId="{C930C885-7C58-4552-9481-F0F95C1FAF7E}" dt="2023-01-23T11:13:55.297" v="9010" actId="1582"/>
          <ac:spMkLst>
            <pc:docMk/>
            <pc:sldMk cId="3772734271" sldId="866"/>
            <ac:spMk id="43" creationId="{8A62F395-F5C6-C7E8-E70B-C83F9417A783}"/>
          </ac:spMkLst>
        </pc:spChg>
        <pc:spChg chg="add mod">
          <ac:chgData name="Solange Jacobsen" userId="438dba2b-a132-4a4d-81e8-195135e509f7" providerId="ADAL" clId="{C930C885-7C58-4552-9481-F0F95C1FAF7E}" dt="2023-01-23T11:52:45.625" v="9401" actId="313"/>
          <ac:spMkLst>
            <pc:docMk/>
            <pc:sldMk cId="3772734271" sldId="866"/>
            <ac:spMk id="45" creationId="{0159FCA8-0954-B13F-63BF-B7E37FCDBC13}"/>
          </ac:spMkLst>
        </pc:spChg>
        <pc:grpChg chg="add del mod ord">
          <ac:chgData name="Solange Jacobsen" userId="438dba2b-a132-4a4d-81e8-195135e509f7" providerId="ADAL" clId="{C930C885-7C58-4552-9481-F0F95C1FAF7E}" dt="2023-01-23T10:54:11.563" v="8704" actId="21"/>
          <ac:grpSpMkLst>
            <pc:docMk/>
            <pc:sldMk cId="3772734271" sldId="866"/>
            <ac:grpSpMk id="2" creationId="{472695B1-7C6D-E1F7-9BD5-2B2F7AFE6124}"/>
          </ac:grpSpMkLst>
        </pc:grpChg>
        <pc:grpChg chg="add del">
          <ac:chgData name="Solange Jacobsen" userId="438dba2b-a132-4a4d-81e8-195135e509f7" providerId="ADAL" clId="{C930C885-7C58-4552-9481-F0F95C1FAF7E}" dt="2023-01-22T15:01:19.731" v="305" actId="26606"/>
          <ac:grpSpMkLst>
            <pc:docMk/>
            <pc:sldMk cId="3772734271" sldId="866"/>
            <ac:grpSpMk id="11" creationId="{C32D4553-E775-4F16-9A6F-FED8D166A5B7}"/>
          </ac:grpSpMkLst>
        </pc:grpChg>
        <pc:grpChg chg="add">
          <ac:chgData name="Solange Jacobsen" userId="438dba2b-a132-4a4d-81e8-195135e509f7" providerId="ADAL" clId="{C930C885-7C58-4552-9481-F0F95C1FAF7E}" dt="2023-01-22T15:05:04.241" v="316" actId="26606"/>
          <ac:grpSpMkLst>
            <pc:docMk/>
            <pc:sldMk cId="3772734271" sldId="866"/>
            <ac:grpSpMk id="15" creationId="{4F1F7357-8633-4CE7-BF80-475EE8A2FAEA}"/>
          </ac:grpSpMkLst>
        </pc:grpChg>
        <pc:picChg chg="mod">
          <ac:chgData name="Solange Jacobsen" userId="438dba2b-a132-4a4d-81e8-195135e509f7" providerId="ADAL" clId="{C930C885-7C58-4552-9481-F0F95C1FAF7E}" dt="2023-01-22T14:59:59.457" v="301"/>
          <ac:picMkLst>
            <pc:docMk/>
            <pc:sldMk cId="3772734271" sldId="866"/>
            <ac:picMk id="4" creationId="{11BD317D-4CAE-27F6-4B6A-3F0E5F6B2460}"/>
          </ac:picMkLst>
        </pc:picChg>
        <pc:picChg chg="add del mod">
          <ac:chgData name="Solange Jacobsen" userId="438dba2b-a132-4a4d-81e8-195135e509f7" providerId="ADAL" clId="{C930C885-7C58-4552-9481-F0F95C1FAF7E}" dt="2023-01-22T15:04:30.430" v="313" actId="478"/>
          <ac:picMkLst>
            <pc:docMk/>
            <pc:sldMk cId="3772734271" sldId="866"/>
            <ac:picMk id="7" creationId="{BDC4B828-8BCF-810E-8E8C-BD5B9BD11186}"/>
          </ac:picMkLst>
        </pc:picChg>
        <pc:picChg chg="add mod">
          <ac:chgData name="Solange Jacobsen" userId="438dba2b-a132-4a4d-81e8-195135e509f7" providerId="ADAL" clId="{C930C885-7C58-4552-9481-F0F95C1FAF7E}" dt="2023-01-23T10:54:26.334" v="8708" actId="1076"/>
          <ac:picMkLst>
            <pc:docMk/>
            <pc:sldMk cId="3772734271" sldId="866"/>
            <ac:picMk id="12" creationId="{46AC5C86-FF05-930B-8041-54F5ABC8D6F7}"/>
          </ac:picMkLst>
        </pc:picChg>
        <pc:picChg chg="add mod">
          <ac:chgData name="Solange Jacobsen" userId="438dba2b-a132-4a4d-81e8-195135e509f7" providerId="ADAL" clId="{C930C885-7C58-4552-9481-F0F95C1FAF7E}" dt="2023-01-22T15:06:13.997" v="336"/>
          <ac:picMkLst>
            <pc:docMk/>
            <pc:sldMk cId="3772734271" sldId="866"/>
            <ac:picMk id="37" creationId="{DA5BCE05-7BCE-70AB-8102-886BC65D1F3D}"/>
          </ac:picMkLst>
        </pc:picChg>
        <pc:picChg chg="add del mod">
          <ac:chgData name="Solange Jacobsen" userId="438dba2b-a132-4a4d-81e8-195135e509f7" providerId="ADAL" clId="{C930C885-7C58-4552-9481-F0F95C1FAF7E}" dt="2023-01-22T15:16:06.372" v="460" actId="478"/>
          <ac:picMkLst>
            <pc:docMk/>
            <pc:sldMk cId="3772734271" sldId="866"/>
            <ac:picMk id="39" creationId="{C7DBDBCD-3A9C-4EB6-C657-C7186C8B3455}"/>
          </ac:picMkLst>
        </pc:picChg>
        <pc:picChg chg="add del mod">
          <ac:chgData name="Solange Jacobsen" userId="438dba2b-a132-4a4d-81e8-195135e509f7" providerId="ADAL" clId="{C930C885-7C58-4552-9481-F0F95C1FAF7E}" dt="2023-01-29T11:49:42.470" v="9994" actId="478"/>
          <ac:picMkLst>
            <pc:docMk/>
            <pc:sldMk cId="3772734271" sldId="866"/>
            <ac:picMk id="44" creationId="{4FC1106B-204B-1527-F458-65DE08754DD4}"/>
          </ac:picMkLst>
        </pc:picChg>
        <pc:picChg chg="add mod">
          <ac:chgData name="Solange Jacobsen" userId="438dba2b-a132-4a4d-81e8-195135e509f7" providerId="ADAL" clId="{C930C885-7C58-4552-9481-F0F95C1FAF7E}" dt="2023-01-29T11:49:50.766" v="9996" actId="1076"/>
          <ac:picMkLst>
            <pc:docMk/>
            <pc:sldMk cId="3772734271" sldId="866"/>
            <ac:picMk id="1026" creationId="{DAC87617-64EB-4613-FB29-FE54B1DB0FBC}"/>
          </ac:picMkLst>
        </pc:picChg>
        <pc:cxnChg chg="add del mod">
          <ac:chgData name="Solange Jacobsen" userId="438dba2b-a132-4a4d-81e8-195135e509f7" providerId="ADAL" clId="{C930C885-7C58-4552-9481-F0F95C1FAF7E}" dt="2023-01-23T11:11:26.241" v="9004" actId="478"/>
          <ac:cxnSpMkLst>
            <pc:docMk/>
            <pc:sldMk cId="3772734271" sldId="866"/>
            <ac:cxnSpMk id="42" creationId="{80CA2859-61B6-6DA5-FCE5-0589F6E2B1C6}"/>
          </ac:cxnSpMkLst>
        </pc:cxnChg>
      </pc:sldChg>
      <pc:sldChg chg="addSp delSp modSp new del mod">
        <pc:chgData name="Solange Jacobsen" userId="438dba2b-a132-4a4d-81e8-195135e509f7" providerId="ADAL" clId="{C930C885-7C58-4552-9481-F0F95C1FAF7E}" dt="2023-01-22T15:31:02.671" v="725" actId="680"/>
        <pc:sldMkLst>
          <pc:docMk/>
          <pc:sldMk cId="882120602" sldId="867"/>
        </pc:sldMkLst>
        <pc:spChg chg="add del mod">
          <ac:chgData name="Solange Jacobsen" userId="438dba2b-a132-4a4d-81e8-195135e509f7" providerId="ADAL" clId="{C930C885-7C58-4552-9481-F0F95C1FAF7E}" dt="2023-01-22T15:31:00.962" v="724" actId="22"/>
          <ac:spMkLst>
            <pc:docMk/>
            <pc:sldMk cId="882120602" sldId="867"/>
            <ac:spMk id="3" creationId="{900D2CDC-BDF0-F3A3-141C-7173175428B0}"/>
          </ac:spMkLst>
        </pc:spChg>
      </pc:sldChg>
      <pc:sldChg chg="modSp add mod">
        <pc:chgData name="Solange Jacobsen" userId="438dba2b-a132-4a4d-81e8-195135e509f7" providerId="ADAL" clId="{C930C885-7C58-4552-9481-F0F95C1FAF7E}" dt="2023-01-23T10:20:47.258" v="6831" actId="1076"/>
        <pc:sldMkLst>
          <pc:docMk/>
          <pc:sldMk cId="2144782540" sldId="867"/>
        </pc:sldMkLst>
        <pc:spChg chg="mod">
          <ac:chgData name="Solange Jacobsen" userId="438dba2b-a132-4a4d-81e8-195135e509f7" providerId="ADAL" clId="{C930C885-7C58-4552-9481-F0F95C1FAF7E}" dt="2023-01-23T10:20:47.258" v="6831" actId="1076"/>
          <ac:spMkLst>
            <pc:docMk/>
            <pc:sldMk cId="2144782540" sldId="867"/>
            <ac:spMk id="8" creationId="{A4BC382F-2F0C-DE49-716B-42B2B4A0C0F0}"/>
          </ac:spMkLst>
        </pc:spChg>
        <pc:spChg chg="mod">
          <ac:chgData name="Solange Jacobsen" userId="438dba2b-a132-4a4d-81e8-195135e509f7" providerId="ADAL" clId="{C930C885-7C58-4552-9481-F0F95C1FAF7E}" dt="2023-01-23T10:19:13.812" v="6766" actId="20577"/>
          <ac:spMkLst>
            <pc:docMk/>
            <pc:sldMk cId="2144782540" sldId="867"/>
            <ac:spMk id="14" creationId="{0E9591C8-823F-9A01-8B43-F70BBAB00622}"/>
          </ac:spMkLst>
        </pc:spChg>
      </pc:sldChg>
      <pc:sldChg chg="delSp modSp add mod">
        <pc:chgData name="Solange Jacobsen" userId="438dba2b-a132-4a4d-81e8-195135e509f7" providerId="ADAL" clId="{C930C885-7C58-4552-9481-F0F95C1FAF7E}" dt="2023-02-10T09:54:40.376" v="10077" actId="13926"/>
        <pc:sldMkLst>
          <pc:docMk/>
          <pc:sldMk cId="2275366827" sldId="868"/>
        </pc:sldMkLst>
        <pc:spChg chg="mod">
          <ac:chgData name="Solange Jacobsen" userId="438dba2b-a132-4a4d-81e8-195135e509f7" providerId="ADAL" clId="{C930C885-7C58-4552-9481-F0F95C1FAF7E}" dt="2023-02-10T09:48:56.679" v="10043" actId="404"/>
          <ac:spMkLst>
            <pc:docMk/>
            <pc:sldMk cId="2275366827" sldId="868"/>
            <ac:spMk id="9" creationId="{0660E986-59CD-2220-AE36-9C1B0442C315}"/>
          </ac:spMkLst>
        </pc:spChg>
        <pc:spChg chg="mod">
          <ac:chgData name="Solange Jacobsen" userId="438dba2b-a132-4a4d-81e8-195135e509f7" providerId="ADAL" clId="{C930C885-7C58-4552-9481-F0F95C1FAF7E}" dt="2023-02-10T09:54:40.376" v="10077" actId="13926"/>
          <ac:spMkLst>
            <pc:docMk/>
            <pc:sldMk cId="2275366827" sldId="868"/>
            <ac:spMk id="38" creationId="{9EF98A53-DB5A-2B5C-928D-88902922C2D5}"/>
          </ac:spMkLst>
        </pc:spChg>
        <pc:spChg chg="del">
          <ac:chgData name="Solange Jacobsen" userId="438dba2b-a132-4a4d-81e8-195135e509f7" providerId="ADAL" clId="{C930C885-7C58-4552-9481-F0F95C1FAF7E}" dt="2023-02-10T09:46:56.960" v="10034" actId="478"/>
          <ac:spMkLst>
            <pc:docMk/>
            <pc:sldMk cId="2275366827" sldId="868"/>
            <ac:spMk id="40" creationId="{A71A1C7B-58AB-C291-5714-8A8EC546450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BA96B-CFAA-426C-9141-A075D1345904}" type="datetimeFigureOut">
              <a:rPr lang="nl-NL" smtClean="0"/>
              <a:t>10-2-2023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9AB30-C7B6-4880-B841-036100AF1E1B}" type="slidenum">
              <a:rPr lang="nl-NL" smtClean="0"/>
              <a:t>‹nr.›</a:t>
            </a:fld>
            <a:endParaRPr lang="nl-NL"/>
          </a:p>
        </p:txBody>
      </p:sp>
    </p:spTree>
    <p:extLst>
      <p:ext uri="{BB962C8B-B14F-4D97-AF65-F5344CB8AC3E}">
        <p14:creationId xmlns:p14="http://schemas.microsoft.com/office/powerpoint/2010/main" val="1719425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EC3FE4-8C35-4309-955D-88D90C8636F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4FC2F87-F6D2-45B9-9465-AF6A732368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89878A3-F944-4E7B-A5CA-4F58D1B1D14B}"/>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5" name="Tijdelijke aanduiding voor voettekst 4">
            <a:extLst>
              <a:ext uri="{FF2B5EF4-FFF2-40B4-BE49-F238E27FC236}">
                <a16:creationId xmlns:a16="http://schemas.microsoft.com/office/drawing/2014/main" id="{36FFF01B-9E28-4FC9-8995-2FAC16E19A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A889FC-753F-4011-9755-540AFF88513E}"/>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999501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513C6-989D-432B-A8BA-31E7D72A2F0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84A5BD7-0193-4FF7-95DF-69EF4F2D1FE6}"/>
              </a:ext>
            </a:extLst>
          </p:cNvPr>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2784BBD3-4DD9-4809-BB25-FF621B0E8304}"/>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5" name="Tijdelijke aanduiding voor voettekst 4">
            <a:extLst>
              <a:ext uri="{FF2B5EF4-FFF2-40B4-BE49-F238E27FC236}">
                <a16:creationId xmlns:a16="http://schemas.microsoft.com/office/drawing/2014/main" id="{717FCE12-90AD-4664-8422-E3F3467FA6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3B93E66-F20C-41AF-8E43-C5B7B89792BD}"/>
              </a:ext>
            </a:extLst>
          </p:cNvPr>
          <p:cNvSpPr>
            <a:spLocks noGrp="1"/>
          </p:cNvSpPr>
          <p:nvPr>
            <p:ph type="sldNum" sz="quarter" idx="12"/>
          </p:nvPr>
        </p:nvSpPr>
        <p:spPr/>
        <p:txBody>
          <a:bodyPr/>
          <a:lstStyle/>
          <a:p>
            <a:fld id="{5E7C37AC-B4B7-4C0B-963F-7453DDB21791}" type="slidenum">
              <a:rPr lang="nl-NL" smtClean="0"/>
              <a:t>‹nr.›</a:t>
            </a:fld>
            <a:endParaRPr lang="nl-NL"/>
          </a:p>
        </p:txBody>
      </p:sp>
      <p:pic>
        <p:nvPicPr>
          <p:cNvPr id="7" name="Afbeelding 6">
            <a:extLst>
              <a:ext uri="{FF2B5EF4-FFF2-40B4-BE49-F238E27FC236}">
                <a16:creationId xmlns:a16="http://schemas.microsoft.com/office/drawing/2014/main" id="{EAECDBAE-4892-4F79-8595-5ABB6636CB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7142" y="365125"/>
            <a:ext cx="1788607" cy="632637"/>
          </a:xfrm>
          <a:prstGeom prst="rect">
            <a:avLst/>
          </a:prstGeom>
        </p:spPr>
      </p:pic>
    </p:spTree>
    <p:extLst>
      <p:ext uri="{BB962C8B-B14F-4D97-AF65-F5344CB8AC3E}">
        <p14:creationId xmlns:p14="http://schemas.microsoft.com/office/powerpoint/2010/main" val="386700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5DA2D6-B62E-4C66-912D-97FD44EAB36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C80B665-D99E-4EA5-ACE2-FE3C420190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F1885ED-BFC9-4596-B95A-4EEEEAF073F2}"/>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5" name="Tijdelijke aanduiding voor voettekst 4">
            <a:extLst>
              <a:ext uri="{FF2B5EF4-FFF2-40B4-BE49-F238E27FC236}">
                <a16:creationId xmlns:a16="http://schemas.microsoft.com/office/drawing/2014/main" id="{35CF5DC4-9874-477E-A836-5F5934432FB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9E21E37-0BD6-464C-B69C-15B620B5B100}"/>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1461757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784312-637A-4F69-A664-6266A664016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C51993E-D1F8-48E3-8D61-BC8CD994A66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8049245-4B7A-4C9E-976B-96CF6995855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F755A93-56C7-4490-81AB-AEBE8FCF20AD}"/>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6" name="Tijdelijke aanduiding voor voettekst 5">
            <a:extLst>
              <a:ext uri="{FF2B5EF4-FFF2-40B4-BE49-F238E27FC236}">
                <a16:creationId xmlns:a16="http://schemas.microsoft.com/office/drawing/2014/main" id="{CBD217E2-25D5-4AB3-9371-67D4CEB4E80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7695475-0541-4629-A01D-95C3068DCABF}"/>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116476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17B46-D2D1-4E0D-9B1A-5BA6D030563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0759505-A2F3-4AB7-975E-13023960FA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CE65267-94C5-49CC-B480-CF51E295568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7FC422D-CF9C-4468-81AA-AEB4E83E3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5F31103-4A99-42E4-A920-EF04B9C2646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FD16E96-EF02-4568-BCAC-F1D487813349}"/>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8" name="Tijdelijke aanduiding voor voettekst 7">
            <a:extLst>
              <a:ext uri="{FF2B5EF4-FFF2-40B4-BE49-F238E27FC236}">
                <a16:creationId xmlns:a16="http://schemas.microsoft.com/office/drawing/2014/main" id="{6EDC57C4-5DBC-4281-9B84-C1777C04434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2FB0B2C-8AF0-4048-A7CC-B5F61BB95B86}"/>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365648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97C409-9CCF-42C9-AE3B-2DF630F0B74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321EFDE-B219-45F4-98E7-AADA6408D2DF}"/>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4" name="Tijdelijke aanduiding voor voettekst 3">
            <a:extLst>
              <a:ext uri="{FF2B5EF4-FFF2-40B4-BE49-F238E27FC236}">
                <a16:creationId xmlns:a16="http://schemas.microsoft.com/office/drawing/2014/main" id="{CC67B933-4274-4797-926A-2D0E5A7AFD6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B58B21B-EE27-412F-8CCB-6415905C8655}"/>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3831307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A845E88-0C71-4A72-893A-E5FF57A1C434}"/>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3" name="Tijdelijke aanduiding voor voettekst 2">
            <a:extLst>
              <a:ext uri="{FF2B5EF4-FFF2-40B4-BE49-F238E27FC236}">
                <a16:creationId xmlns:a16="http://schemas.microsoft.com/office/drawing/2014/main" id="{BBB42610-5AAB-47D0-A722-712FBFF95D4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5F0AB42-E6C8-4042-B726-D335BE17C32E}"/>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2723434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F41EB-036E-4866-88AF-D7D93163C54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24E141D-231F-476E-A04D-8BE715CB7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508B567-27D2-4FC6-8EF5-70B932121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FC7FEDF-50A0-4CBD-8C82-602DFD1EACE0}"/>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6" name="Tijdelijke aanduiding voor voettekst 5">
            <a:extLst>
              <a:ext uri="{FF2B5EF4-FFF2-40B4-BE49-F238E27FC236}">
                <a16:creationId xmlns:a16="http://schemas.microsoft.com/office/drawing/2014/main" id="{1176F26F-701A-402A-92FC-595FD98A5DF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FB5313-D9F8-4FD2-846A-5537D535BE5E}"/>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211118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CE8D02-FC50-459A-BF48-41FCB16B318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7B958E1-7C81-4819-A7E6-BBD17B0D8B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4DD0DC4-B961-44A9-880E-A587220CB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7D30ACD-B793-4588-99F7-C92F85385405}"/>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6" name="Tijdelijke aanduiding voor voettekst 5">
            <a:extLst>
              <a:ext uri="{FF2B5EF4-FFF2-40B4-BE49-F238E27FC236}">
                <a16:creationId xmlns:a16="http://schemas.microsoft.com/office/drawing/2014/main" id="{FE110358-30D5-4E9D-B76E-BECB77C66BF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FB39704-6B56-4F4D-A0AD-35F68527F9E9}"/>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69204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C4898-2C8F-4BEA-9994-C13FEC9E2EA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B6D7944C-129F-4A24-833E-C4234ABC6B5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D6B1C9E-9AA2-455A-81E9-D41F87120B5D}"/>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5" name="Tijdelijke aanduiding voor voettekst 4">
            <a:extLst>
              <a:ext uri="{FF2B5EF4-FFF2-40B4-BE49-F238E27FC236}">
                <a16:creationId xmlns:a16="http://schemas.microsoft.com/office/drawing/2014/main" id="{0E6E0D6B-28AA-450F-89C2-8D6CA22E87E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90FB6E6-40DE-43DE-A8FF-6A52B710B9FD}"/>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2352342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0D4A8CE-8336-48D3-93AE-B6098102391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385656F-9E7D-4BF8-ADC4-FC26CC8602D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56DE8A0-5063-470E-8229-74FF4C88E3E9}"/>
              </a:ext>
            </a:extLst>
          </p:cNvPr>
          <p:cNvSpPr>
            <a:spLocks noGrp="1"/>
          </p:cNvSpPr>
          <p:nvPr>
            <p:ph type="dt" sz="half" idx="10"/>
          </p:nvPr>
        </p:nvSpPr>
        <p:spPr/>
        <p:txBody>
          <a:bodyPr/>
          <a:lstStyle/>
          <a:p>
            <a:fld id="{6A8CC8B6-1284-4B91-9938-98F6C8DE48B2}" type="datetimeFigureOut">
              <a:rPr lang="nl-NL" smtClean="0"/>
              <a:t>10-2-2023</a:t>
            </a:fld>
            <a:endParaRPr lang="nl-NL"/>
          </a:p>
        </p:txBody>
      </p:sp>
      <p:sp>
        <p:nvSpPr>
          <p:cNvPr id="5" name="Tijdelijke aanduiding voor voettekst 4">
            <a:extLst>
              <a:ext uri="{FF2B5EF4-FFF2-40B4-BE49-F238E27FC236}">
                <a16:creationId xmlns:a16="http://schemas.microsoft.com/office/drawing/2014/main" id="{FDA69929-9515-4BE0-A67F-39736559779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F3A6E8A-751A-4D89-8C5B-72CEA4808933}"/>
              </a:ext>
            </a:extLst>
          </p:cNvPr>
          <p:cNvSpPr>
            <a:spLocks noGrp="1"/>
          </p:cNvSpPr>
          <p:nvPr>
            <p:ph type="sldNum" sz="quarter" idx="12"/>
          </p:nvPr>
        </p:nvSpPr>
        <p:spPr/>
        <p:txBody>
          <a:bodyPr/>
          <a:lstStyle/>
          <a:p>
            <a:fld id="{5E7C37AC-B4B7-4C0B-963F-7453DDB21791}" type="slidenum">
              <a:rPr lang="nl-NL" smtClean="0"/>
              <a:t>‹nr.›</a:t>
            </a:fld>
            <a:endParaRPr lang="nl-NL"/>
          </a:p>
        </p:txBody>
      </p:sp>
    </p:spTree>
    <p:extLst>
      <p:ext uri="{BB962C8B-B14F-4D97-AF65-F5344CB8AC3E}">
        <p14:creationId xmlns:p14="http://schemas.microsoft.com/office/powerpoint/2010/main" val="187986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86D86D2-F849-4C56-8F80-255D840183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0F647EE-3BE5-40FF-B94F-464B5C4043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2B87E8F-7305-4057-B238-3F8CE9FE5F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CC8B6-1284-4B91-9938-98F6C8DE48B2}" type="datetimeFigureOut">
              <a:rPr lang="nl-NL" smtClean="0"/>
              <a:t>10-2-2023</a:t>
            </a:fld>
            <a:endParaRPr lang="nl-NL"/>
          </a:p>
        </p:txBody>
      </p:sp>
      <p:sp>
        <p:nvSpPr>
          <p:cNvPr id="5" name="Tijdelijke aanduiding voor voettekst 4">
            <a:extLst>
              <a:ext uri="{FF2B5EF4-FFF2-40B4-BE49-F238E27FC236}">
                <a16:creationId xmlns:a16="http://schemas.microsoft.com/office/drawing/2014/main" id="{6539BBB5-48EC-4B1C-B6C0-30E24E33C4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8A2388E-5B9A-431C-A945-3FEC38979C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C37AC-B4B7-4C0B-963F-7453DDB21791}" type="slidenum">
              <a:rPr lang="nl-NL" smtClean="0"/>
              <a:t>‹nr.›</a:t>
            </a:fld>
            <a:endParaRPr lang="nl-NL"/>
          </a:p>
        </p:txBody>
      </p:sp>
    </p:spTree>
    <p:extLst>
      <p:ext uri="{BB962C8B-B14F-4D97-AF65-F5344CB8AC3E}">
        <p14:creationId xmlns:p14="http://schemas.microsoft.com/office/powerpoint/2010/main" val="3014547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3" Type="http://schemas.openxmlformats.org/officeDocument/2006/relationships/slide" Target="slide37.xml"/><Relationship Id="rId18" Type="http://schemas.openxmlformats.org/officeDocument/2006/relationships/slide" Target="slide10.xml"/><Relationship Id="rId26" Type="http://schemas.openxmlformats.org/officeDocument/2006/relationships/slide" Target="slide33.xml"/><Relationship Id="rId39" Type="http://schemas.openxmlformats.org/officeDocument/2006/relationships/slide" Target="slide43.xml"/><Relationship Id="rId21" Type="http://schemas.openxmlformats.org/officeDocument/2006/relationships/slide" Target="slide18.xml"/><Relationship Id="rId34" Type="http://schemas.openxmlformats.org/officeDocument/2006/relationships/slide" Target="slide20.xml"/><Relationship Id="rId7" Type="http://schemas.openxmlformats.org/officeDocument/2006/relationships/slide" Target="slide21.xml"/><Relationship Id="rId2" Type="http://schemas.openxmlformats.org/officeDocument/2006/relationships/slide" Target="slide6.xml"/><Relationship Id="rId16" Type="http://schemas.openxmlformats.org/officeDocument/2006/relationships/slide" Target="slide8.xml"/><Relationship Id="rId20" Type="http://schemas.openxmlformats.org/officeDocument/2006/relationships/slide" Target="slide17.xml"/><Relationship Id="rId29" Type="http://schemas.openxmlformats.org/officeDocument/2006/relationships/slide" Target="slide41.xml"/><Relationship Id="rId41"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15.xml"/><Relationship Id="rId11" Type="http://schemas.openxmlformats.org/officeDocument/2006/relationships/slide" Target="slide30.xml"/><Relationship Id="rId24" Type="http://schemas.openxmlformats.org/officeDocument/2006/relationships/slide" Target="slide26.xml"/><Relationship Id="rId32" Type="http://schemas.openxmlformats.org/officeDocument/2006/relationships/slide" Target="slide12.xml"/><Relationship Id="rId37" Type="http://schemas.openxmlformats.org/officeDocument/2006/relationships/slide" Target="slide35.xml"/><Relationship Id="rId40" Type="http://schemas.openxmlformats.org/officeDocument/2006/relationships/slide" Target="slide44.xml"/><Relationship Id="rId5" Type="http://schemas.openxmlformats.org/officeDocument/2006/relationships/slide" Target="slide14.xml"/><Relationship Id="rId15" Type="http://schemas.openxmlformats.org/officeDocument/2006/relationships/slide" Target="slide39.xml"/><Relationship Id="rId23" Type="http://schemas.openxmlformats.org/officeDocument/2006/relationships/slide" Target="slide25.xml"/><Relationship Id="rId28" Type="http://schemas.openxmlformats.org/officeDocument/2006/relationships/slide" Target="slide40.xml"/><Relationship Id="rId36" Type="http://schemas.openxmlformats.org/officeDocument/2006/relationships/slide" Target="slide28.xml"/><Relationship Id="rId10" Type="http://schemas.openxmlformats.org/officeDocument/2006/relationships/slide" Target="slide29.xml"/><Relationship Id="rId19" Type="http://schemas.openxmlformats.org/officeDocument/2006/relationships/slide" Target="slide16.xml"/><Relationship Id="rId31" Type="http://schemas.openxmlformats.org/officeDocument/2006/relationships/slide" Target="slide11.xml"/><Relationship Id="rId4" Type="http://schemas.openxmlformats.org/officeDocument/2006/relationships/slide" Target="slide13.xml"/><Relationship Id="rId9" Type="http://schemas.openxmlformats.org/officeDocument/2006/relationships/slide" Target="slide23.xml"/><Relationship Id="rId14" Type="http://schemas.openxmlformats.org/officeDocument/2006/relationships/slide" Target="slide38.xml"/><Relationship Id="rId22" Type="http://schemas.openxmlformats.org/officeDocument/2006/relationships/slide" Target="slide24.xml"/><Relationship Id="rId27" Type="http://schemas.openxmlformats.org/officeDocument/2006/relationships/slide" Target="slide34.xml"/><Relationship Id="rId30" Type="http://schemas.openxmlformats.org/officeDocument/2006/relationships/slide" Target="slide42.xml"/><Relationship Id="rId35" Type="http://schemas.openxmlformats.org/officeDocument/2006/relationships/slide" Target="slide27.xml"/><Relationship Id="rId8" Type="http://schemas.openxmlformats.org/officeDocument/2006/relationships/slide" Target="slide22.xml"/><Relationship Id="rId3" Type="http://schemas.openxmlformats.org/officeDocument/2006/relationships/slide" Target="slide7.xml"/><Relationship Id="rId12" Type="http://schemas.openxmlformats.org/officeDocument/2006/relationships/slide" Target="slide31.xml"/><Relationship Id="rId17" Type="http://schemas.openxmlformats.org/officeDocument/2006/relationships/slide" Target="slide9.xml"/><Relationship Id="rId25" Type="http://schemas.openxmlformats.org/officeDocument/2006/relationships/slide" Target="slide32.xml"/><Relationship Id="rId33" Type="http://schemas.openxmlformats.org/officeDocument/2006/relationships/slide" Target="slide19.xml"/><Relationship Id="rId38" Type="http://schemas.openxmlformats.org/officeDocument/2006/relationships/slide" Target="slide3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4" Type="http://schemas.openxmlformats.org/officeDocument/2006/relationships/image" Target="../media/image9.gif"/></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slide" Target="slide4.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youtube.com/watch?v=7K0RsGR7f9o" TargetMode="Externa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4.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6"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7" name="Afbeelding 36" descr="Afbeelding met tekst&#10;&#10;Automatisch gegenereerde beschrijving">
            <a:extLst>
              <a:ext uri="{FF2B5EF4-FFF2-40B4-BE49-F238E27FC236}">
                <a16:creationId xmlns:a16="http://schemas.microsoft.com/office/drawing/2014/main" id="{DA5BCE05-7BCE-70AB-8102-886BC65D1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38" y="5979592"/>
            <a:ext cx="1573833" cy="792194"/>
          </a:xfrm>
          <a:prstGeom prst="rect">
            <a:avLst/>
          </a:prstGeom>
        </p:spPr>
      </p:pic>
      <p:sp>
        <p:nvSpPr>
          <p:cNvPr id="9" name="Tekstvak 8">
            <a:extLst>
              <a:ext uri="{FF2B5EF4-FFF2-40B4-BE49-F238E27FC236}">
                <a16:creationId xmlns:a16="http://schemas.microsoft.com/office/drawing/2014/main" id="{0660E986-59CD-2220-AE36-9C1B0442C315}"/>
              </a:ext>
            </a:extLst>
          </p:cNvPr>
          <p:cNvSpPr txBox="1"/>
          <p:nvPr/>
        </p:nvSpPr>
        <p:spPr>
          <a:xfrm>
            <a:off x="3232268" y="546438"/>
            <a:ext cx="8697794" cy="1109214"/>
          </a:xfrm>
          <a:prstGeom prst="rect">
            <a:avLst/>
          </a:prstGeom>
          <a:noFill/>
        </p:spPr>
        <p:txBody>
          <a:bodyPr wrap="square">
            <a:spAutoFit/>
          </a:bodyPr>
          <a:lstStyle/>
          <a:p>
            <a:pPr>
              <a:lnSpc>
                <a:spcPct val="120000"/>
              </a:lnSpc>
              <a:spcAft>
                <a:spcPts val="600"/>
              </a:spcAft>
            </a:pPr>
            <a:r>
              <a:rPr lang="nl-NL" sz="1400" kern="1200" dirty="0">
                <a:solidFill>
                  <a:schemeClr val="bg2">
                    <a:lumMod val="25000"/>
                  </a:schemeClr>
                </a:solidFill>
                <a:latin typeface="+mn-lt"/>
                <a:ea typeface="+mj-ea"/>
                <a:cs typeface="+mj-cs"/>
              </a:rPr>
              <a:t>In deze presentatie vind je 40 stellingen, vragen en dilemma’s over </a:t>
            </a:r>
            <a:r>
              <a:rPr lang="nl-NL" sz="1400" kern="1200" dirty="0" err="1">
                <a:solidFill>
                  <a:schemeClr val="bg2">
                    <a:lumMod val="25000"/>
                  </a:schemeClr>
                </a:solidFill>
                <a:latin typeface="+mn-lt"/>
                <a:ea typeface="+mj-ea"/>
                <a:cs typeface="+mj-cs"/>
              </a:rPr>
              <a:t>sexting</a:t>
            </a:r>
            <a:r>
              <a:rPr lang="nl-NL" sz="1400" dirty="0">
                <a:solidFill>
                  <a:schemeClr val="bg2">
                    <a:lumMod val="25000"/>
                  </a:schemeClr>
                </a:solidFill>
                <a:ea typeface="+mj-ea"/>
                <a:cs typeface="+mj-cs"/>
              </a:rPr>
              <a:t> en </a:t>
            </a:r>
            <a:r>
              <a:rPr lang="nl-NL" sz="1400" kern="1200" dirty="0">
                <a:solidFill>
                  <a:schemeClr val="bg2">
                    <a:lumMod val="25000"/>
                  </a:schemeClr>
                </a:solidFill>
                <a:latin typeface="+mn-lt"/>
                <a:ea typeface="+mj-ea"/>
                <a:cs typeface="+mj-cs"/>
              </a:rPr>
              <a:t>exposing. </a:t>
            </a:r>
            <a:r>
              <a:rPr lang="nl-NL" sz="1400" dirty="0">
                <a:solidFill>
                  <a:schemeClr val="bg2">
                    <a:lumMod val="25000"/>
                  </a:schemeClr>
                </a:solidFill>
                <a:ea typeface="+mj-ea"/>
                <a:cs typeface="+mj-cs"/>
              </a:rPr>
              <a:t>Je kunt hiermee op een </a:t>
            </a:r>
            <a:r>
              <a:rPr lang="nl-NL" sz="1400" kern="1200" dirty="0">
                <a:solidFill>
                  <a:schemeClr val="bg2">
                    <a:lumMod val="25000"/>
                  </a:schemeClr>
                </a:solidFill>
                <a:latin typeface="+mn-lt"/>
                <a:ea typeface="+mj-ea"/>
                <a:cs typeface="+mj-cs"/>
              </a:rPr>
              <a:t>laagdrempelige manier met jongeren in gesprek raken over wat ze ervan vinden en wat ze meemaken. Iedere sheet maakt </a:t>
            </a:r>
            <a:r>
              <a:rPr lang="nl-NL" sz="1400" dirty="0">
                <a:solidFill>
                  <a:schemeClr val="bg2">
                    <a:lumMod val="25000"/>
                  </a:schemeClr>
                </a:solidFill>
                <a:ea typeface="+mj-ea"/>
                <a:cs typeface="+mj-cs"/>
              </a:rPr>
              <a:t>reacties los waar je zelf op kunt doorvragen om </a:t>
            </a:r>
            <a:r>
              <a:rPr lang="nl-NL" sz="1400" kern="1200" dirty="0">
                <a:solidFill>
                  <a:schemeClr val="bg2">
                    <a:lumMod val="25000"/>
                  </a:schemeClr>
                </a:solidFill>
                <a:latin typeface="+mn-lt"/>
                <a:ea typeface="+mj-ea"/>
                <a:cs typeface="+mj-cs"/>
              </a:rPr>
              <a:t>inzicht te krijgen in wat dat met hen doet en wat ze daarin van jou nodig hebben. </a:t>
            </a:r>
          </a:p>
        </p:txBody>
      </p:sp>
      <p:pic>
        <p:nvPicPr>
          <p:cNvPr id="12" name="Afbeelding 11">
            <a:extLst>
              <a:ext uri="{FF2B5EF4-FFF2-40B4-BE49-F238E27FC236}">
                <a16:creationId xmlns:a16="http://schemas.microsoft.com/office/drawing/2014/main" id="{46AC5C86-FF05-930B-8041-54F5ABC8D6F7}"/>
              </a:ext>
            </a:extLst>
          </p:cNvPr>
          <p:cNvPicPr>
            <a:picLocks noChangeAspect="1"/>
          </p:cNvPicPr>
          <p:nvPr/>
        </p:nvPicPr>
        <p:blipFill>
          <a:blip r:embed="rId3"/>
          <a:stretch>
            <a:fillRect/>
          </a:stretch>
        </p:blipFill>
        <p:spPr>
          <a:xfrm>
            <a:off x="380304" y="376238"/>
            <a:ext cx="2756364" cy="2745721"/>
          </a:xfrm>
          <a:prstGeom prst="rect">
            <a:avLst/>
          </a:prstGeom>
        </p:spPr>
      </p:pic>
      <p:sp>
        <p:nvSpPr>
          <p:cNvPr id="38" name="Tekstvak 37">
            <a:extLst>
              <a:ext uri="{FF2B5EF4-FFF2-40B4-BE49-F238E27FC236}">
                <a16:creationId xmlns:a16="http://schemas.microsoft.com/office/drawing/2014/main" id="{9EF98A53-DB5A-2B5C-928D-88902922C2D5}"/>
              </a:ext>
            </a:extLst>
          </p:cNvPr>
          <p:cNvSpPr txBox="1"/>
          <p:nvPr/>
        </p:nvSpPr>
        <p:spPr>
          <a:xfrm>
            <a:off x="3232268" y="1780878"/>
            <a:ext cx="8634412" cy="2440348"/>
          </a:xfrm>
          <a:prstGeom prst="rect">
            <a:avLst/>
          </a:prstGeom>
          <a:noFill/>
        </p:spPr>
        <p:txBody>
          <a:bodyPr wrap="square">
            <a:spAutoFit/>
          </a:bodyPr>
          <a:lstStyle/>
          <a:p>
            <a:pPr>
              <a:lnSpc>
                <a:spcPct val="120000"/>
              </a:lnSpc>
              <a:spcAft>
                <a:spcPts val="300"/>
              </a:spcAft>
            </a:pPr>
            <a:r>
              <a:rPr lang="nl-NL" sz="1400" b="1" dirty="0">
                <a:solidFill>
                  <a:schemeClr val="bg2">
                    <a:lumMod val="25000"/>
                  </a:schemeClr>
                </a:solidFill>
                <a:ea typeface="+mj-ea"/>
                <a:cs typeface="+mj-cs"/>
              </a:rPr>
              <a:t>Hoe werkt het?</a:t>
            </a:r>
            <a:endParaRPr lang="nl-NL" sz="1400" b="1" kern="1200" dirty="0">
              <a:solidFill>
                <a:schemeClr val="bg2">
                  <a:lumMod val="25000"/>
                </a:schemeClr>
              </a:solidFill>
              <a:latin typeface="+mn-lt"/>
              <a:ea typeface="+mj-ea"/>
              <a:cs typeface="+mj-cs"/>
            </a:endParaRPr>
          </a:p>
          <a:p>
            <a:pPr indent="-342900">
              <a:lnSpc>
                <a:spcPct val="120000"/>
              </a:lnSpc>
              <a:buFont typeface="Symbol" panose="05050102010706020507" pitchFamily="18" charset="2"/>
              <a:buChar char=""/>
            </a:pPr>
            <a:r>
              <a:rPr lang="nl-NL" sz="1400" dirty="0">
                <a:solidFill>
                  <a:schemeClr val="bg2">
                    <a:lumMod val="25000"/>
                  </a:schemeClr>
                </a:solidFill>
                <a:ea typeface="+mj-ea"/>
                <a:cs typeface="+mj-cs"/>
              </a:rPr>
              <a:t>Zet deze </a:t>
            </a:r>
            <a:r>
              <a:rPr lang="nl-NL" sz="1400" dirty="0" err="1">
                <a:solidFill>
                  <a:schemeClr val="bg2">
                    <a:lumMod val="25000"/>
                  </a:schemeClr>
                </a:solidFill>
                <a:ea typeface="+mj-ea"/>
                <a:cs typeface="+mj-cs"/>
              </a:rPr>
              <a:t>powerpoint</a:t>
            </a:r>
            <a:r>
              <a:rPr lang="nl-NL" sz="1400" dirty="0">
                <a:solidFill>
                  <a:schemeClr val="bg2">
                    <a:lumMod val="25000"/>
                  </a:schemeClr>
                </a:solidFill>
                <a:ea typeface="+mj-ea"/>
                <a:cs typeface="+mj-cs"/>
              </a:rPr>
              <a:t> op presentatiemodus. Je begint bij de volgende sheet.</a:t>
            </a:r>
          </a:p>
          <a:p>
            <a:pPr lvl="0" indent="-342900">
              <a:lnSpc>
                <a:spcPct val="120000"/>
              </a:lnSpc>
              <a:buFont typeface="Symbol" panose="05050102010706020507" pitchFamily="18" charset="2"/>
              <a:buChar char=""/>
            </a:pPr>
            <a:r>
              <a:rPr lang="nl-NL" sz="1400" dirty="0">
                <a:solidFill>
                  <a:schemeClr val="bg2">
                    <a:lumMod val="25000"/>
                  </a:schemeClr>
                </a:solidFill>
                <a:ea typeface="+mj-ea"/>
                <a:cs typeface="+mj-cs"/>
              </a:rPr>
              <a:t>Sheet 2 is de start waarbij je kunt uitleggen wat de bedoeling is</a:t>
            </a:r>
          </a:p>
          <a:p>
            <a:pPr lvl="0" indent="-342900">
              <a:lnSpc>
                <a:spcPct val="120000"/>
              </a:lnSpc>
              <a:buFont typeface="Symbol" panose="05050102010706020507" pitchFamily="18" charset="2"/>
              <a:buChar char=""/>
            </a:pPr>
            <a:r>
              <a:rPr lang="nl-NL" sz="1400" dirty="0">
                <a:solidFill>
                  <a:schemeClr val="bg2">
                    <a:lumMod val="25000"/>
                  </a:schemeClr>
                </a:solidFill>
                <a:ea typeface="+mj-ea"/>
                <a:cs typeface="+mj-cs"/>
              </a:rPr>
              <a:t>Op sheet 3 zie je 40 bolletjes, genummerd van 1 t/m 40. </a:t>
            </a:r>
          </a:p>
          <a:p>
            <a:pPr marL="342900" lvl="0" indent="-342900">
              <a:lnSpc>
                <a:spcPct val="120000"/>
              </a:lnSpc>
              <a:buFont typeface="Symbol" panose="05050102010706020507" pitchFamily="18" charset="2"/>
              <a:buChar char=""/>
            </a:pPr>
            <a:r>
              <a:rPr lang="nl-NL" sz="1400" dirty="0">
                <a:solidFill>
                  <a:schemeClr val="bg2">
                    <a:lumMod val="25000"/>
                  </a:schemeClr>
                </a:solidFill>
                <a:ea typeface="+mj-ea"/>
                <a:cs typeface="+mj-cs"/>
              </a:rPr>
              <a:t>Als je met je muis over een bolletje gaat, dan zie je dat het pijltje in een handje verandert*.  Als je dan klikt, dan krijg je een vraag in beeld. Je kunt dan het gesprek voeren over die vraag. Als je klaar bent en naar de volgende vraag wilt gaan, dan klik je op het plaatje rechts onderin. Dan kom je weer op sheet 3 terecht. [*wel goed opletten dat dit gebeurt. Als je klikt terwijl het een pijltje is, ga je naar sheet 4)</a:t>
            </a:r>
          </a:p>
          <a:p>
            <a:pPr>
              <a:lnSpc>
                <a:spcPct val="120000"/>
              </a:lnSpc>
            </a:pPr>
            <a:r>
              <a:rPr lang="nl-NL" sz="1400" dirty="0">
                <a:solidFill>
                  <a:schemeClr val="bg2">
                    <a:lumMod val="25000"/>
                  </a:schemeClr>
                </a:solidFill>
                <a:ea typeface="+mj-ea"/>
                <a:cs typeface="+mj-cs"/>
              </a:rPr>
              <a:t> </a:t>
            </a:r>
          </a:p>
        </p:txBody>
      </p:sp>
      <p:sp>
        <p:nvSpPr>
          <p:cNvPr id="40" name="Tekstvak 39">
            <a:extLst>
              <a:ext uri="{FF2B5EF4-FFF2-40B4-BE49-F238E27FC236}">
                <a16:creationId xmlns:a16="http://schemas.microsoft.com/office/drawing/2014/main" id="{A71A1C7B-58AB-C291-5714-8A8EC5464502}"/>
              </a:ext>
            </a:extLst>
          </p:cNvPr>
          <p:cNvSpPr txBox="1"/>
          <p:nvPr/>
        </p:nvSpPr>
        <p:spPr>
          <a:xfrm>
            <a:off x="3230784" y="4041910"/>
            <a:ext cx="8476859" cy="2440348"/>
          </a:xfrm>
          <a:prstGeom prst="rect">
            <a:avLst/>
          </a:prstGeom>
          <a:noFill/>
        </p:spPr>
        <p:txBody>
          <a:bodyPr wrap="square">
            <a:spAutoFit/>
          </a:bodyPr>
          <a:lstStyle/>
          <a:p>
            <a:pPr>
              <a:lnSpc>
                <a:spcPct val="120000"/>
              </a:lnSpc>
              <a:spcAft>
                <a:spcPts val="300"/>
              </a:spcAft>
            </a:pPr>
            <a:r>
              <a:rPr lang="nl-NL" sz="1400" b="1" dirty="0">
                <a:solidFill>
                  <a:schemeClr val="bg2">
                    <a:lumMod val="25000"/>
                  </a:schemeClr>
                </a:solidFill>
                <a:ea typeface="+mj-ea"/>
                <a:cs typeface="+mj-cs"/>
              </a:rPr>
              <a:t>Hoe gebruik je het?</a:t>
            </a:r>
          </a:p>
          <a:p>
            <a:pPr indent="-342900">
              <a:lnSpc>
                <a:spcPct val="120000"/>
              </a:lnSpc>
              <a:buFont typeface="Symbol" panose="05050102010706020507" pitchFamily="18" charset="2"/>
              <a:buChar char=""/>
            </a:pPr>
            <a:r>
              <a:rPr lang="nl-NL" sz="1400" dirty="0">
                <a:solidFill>
                  <a:schemeClr val="bg2">
                    <a:lumMod val="25000"/>
                  </a:schemeClr>
                </a:solidFill>
                <a:ea typeface="+mj-ea"/>
                <a:cs typeface="+mj-cs"/>
              </a:rPr>
              <a:t>Je laat de jongeren een nummer noemen. Dan heb je een beetje het idee van een willekeurige kaart trekken.</a:t>
            </a:r>
          </a:p>
          <a:p>
            <a:pPr marL="342900" indent="-342900">
              <a:lnSpc>
                <a:spcPct val="120000"/>
              </a:lnSpc>
              <a:buFont typeface="Symbol" panose="05050102010706020507" pitchFamily="18" charset="2"/>
              <a:buChar char=""/>
            </a:pPr>
            <a:r>
              <a:rPr lang="nl-NL" sz="1400" dirty="0">
                <a:solidFill>
                  <a:schemeClr val="bg2">
                    <a:lumMod val="25000"/>
                  </a:schemeClr>
                </a:solidFill>
                <a:ea typeface="+mj-ea"/>
                <a:cs typeface="+mj-cs"/>
              </a:rPr>
              <a:t>Wil je een extra ‘spelelement’ toevoegen, plaats dan het </a:t>
            </a:r>
            <a:r>
              <a:rPr lang="nl-NL" sz="1400">
                <a:solidFill>
                  <a:schemeClr val="bg2">
                    <a:lumMod val="25000"/>
                  </a:schemeClr>
                </a:solidFill>
                <a:ea typeface="+mj-ea"/>
                <a:cs typeface="+mj-cs"/>
              </a:rPr>
              <a:t>gouden hartje </a:t>
            </a:r>
            <a:r>
              <a:rPr lang="nl-NL" sz="1400" dirty="0">
                <a:solidFill>
                  <a:schemeClr val="bg2">
                    <a:lumMod val="25000"/>
                  </a:schemeClr>
                </a:solidFill>
                <a:ea typeface="+mj-ea"/>
                <a:cs typeface="+mj-cs"/>
              </a:rPr>
              <a:t>op één van de sheets. Je kunt daar dan iets aan verbinden; een klein prijsje of iets lekkers bijvoorbeeld. </a:t>
            </a:r>
          </a:p>
          <a:p>
            <a:pPr marL="342900" indent="-342900">
              <a:lnSpc>
                <a:spcPct val="120000"/>
              </a:lnSpc>
              <a:buFont typeface="Symbol" panose="05050102010706020507" pitchFamily="18" charset="2"/>
              <a:buChar char=""/>
            </a:pPr>
            <a:r>
              <a:rPr lang="nl-NL" sz="1400" dirty="0">
                <a:solidFill>
                  <a:schemeClr val="bg2">
                    <a:lumMod val="25000"/>
                  </a:schemeClr>
                </a:solidFill>
                <a:ea typeface="+mj-ea"/>
                <a:cs typeface="+mj-cs"/>
              </a:rPr>
              <a:t>Er is geen begin of eind. Er is ook geen noodzaak om álle vragen te behandelen. Je bepaalt zelf wanneer je het genoeg vindt. Je bepaalt ook zelf wanneer je door gaat naar een volgende vraag.</a:t>
            </a:r>
          </a:p>
          <a:p>
            <a:pPr marL="342900" indent="-342900">
              <a:lnSpc>
                <a:spcPct val="120000"/>
              </a:lnSpc>
              <a:buFont typeface="Symbol" panose="05050102010706020507" pitchFamily="18" charset="2"/>
              <a:buChar char=""/>
            </a:pPr>
            <a:r>
              <a:rPr lang="nl-NL" sz="1400" dirty="0">
                <a:solidFill>
                  <a:schemeClr val="bg2">
                    <a:lumMod val="25000"/>
                  </a:schemeClr>
                </a:solidFill>
                <a:ea typeface="+mj-ea"/>
                <a:cs typeface="+mj-cs"/>
              </a:rPr>
              <a:t>Kijk voor je begint naar de inhoud. Zijn er vragen die je écht wilt behandelen, onthoud dan het nummer zodat je er zelf op kunt sturen.</a:t>
            </a:r>
          </a:p>
          <a:p>
            <a:pPr marL="342900" indent="-342900">
              <a:lnSpc>
                <a:spcPct val="120000"/>
              </a:lnSpc>
              <a:buFont typeface="Symbol" panose="05050102010706020507" pitchFamily="18" charset="2"/>
              <a:buChar char=""/>
            </a:pPr>
            <a:r>
              <a:rPr lang="nl-NL" sz="1400" b="1" dirty="0">
                <a:solidFill>
                  <a:srgbClr val="FF0000"/>
                </a:solidFill>
                <a:ea typeface="+mj-ea"/>
                <a:cs typeface="+mj-cs"/>
              </a:rPr>
              <a:t>Let op</a:t>
            </a:r>
            <a:r>
              <a:rPr lang="nl-NL" sz="1400" dirty="0">
                <a:solidFill>
                  <a:schemeClr val="bg2">
                    <a:lumMod val="25000"/>
                  </a:schemeClr>
                </a:solidFill>
                <a:ea typeface="+mj-ea"/>
                <a:cs typeface="+mj-cs"/>
              </a:rPr>
              <a:t>: in deze presentatie zit bij vraag 36 een filmpje dat in YouTube opent. Daarvoor heb je wifi nodig.</a:t>
            </a:r>
          </a:p>
        </p:txBody>
      </p:sp>
      <p:sp>
        <p:nvSpPr>
          <p:cNvPr id="43" name="Rechthoek 42">
            <a:extLst>
              <a:ext uri="{FF2B5EF4-FFF2-40B4-BE49-F238E27FC236}">
                <a16:creationId xmlns:a16="http://schemas.microsoft.com/office/drawing/2014/main" id="{8A62F395-F5C6-C7E8-E70B-C83F9417A783}"/>
              </a:ext>
            </a:extLst>
          </p:cNvPr>
          <p:cNvSpPr/>
          <p:nvPr/>
        </p:nvSpPr>
        <p:spPr>
          <a:xfrm>
            <a:off x="785628" y="2764990"/>
            <a:ext cx="1846483" cy="491181"/>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2183A6CA-93C8-0871-E6A6-FECD80B9766E}"/>
              </a:ext>
            </a:extLst>
          </p:cNvPr>
          <p:cNvSpPr txBox="1"/>
          <p:nvPr/>
        </p:nvSpPr>
        <p:spPr>
          <a:xfrm>
            <a:off x="1165681" y="2834729"/>
            <a:ext cx="1137326" cy="369332"/>
          </a:xfrm>
          <a:prstGeom prst="rect">
            <a:avLst/>
          </a:prstGeom>
          <a:noFill/>
        </p:spPr>
        <p:txBody>
          <a:bodyPr wrap="square">
            <a:spAutoFit/>
          </a:bodyPr>
          <a:lstStyle/>
          <a:p>
            <a:r>
              <a:rPr lang="nl-NL" sz="1800" b="1" kern="1200" dirty="0">
                <a:solidFill>
                  <a:srgbClr val="C00000"/>
                </a:solidFill>
                <a:latin typeface="+mj-lt"/>
                <a:ea typeface="+mj-ea"/>
                <a:cs typeface="+mj-cs"/>
              </a:rPr>
              <a:t>Instructie</a:t>
            </a:r>
            <a:endParaRPr lang="nl-NL" dirty="0">
              <a:solidFill>
                <a:srgbClr val="C00000"/>
              </a:solidFill>
            </a:endParaRPr>
          </a:p>
        </p:txBody>
      </p:sp>
      <p:sp>
        <p:nvSpPr>
          <p:cNvPr id="45" name="Tekstvak 44">
            <a:extLst>
              <a:ext uri="{FF2B5EF4-FFF2-40B4-BE49-F238E27FC236}">
                <a16:creationId xmlns:a16="http://schemas.microsoft.com/office/drawing/2014/main" id="{0159FCA8-0954-B13F-63BF-B7E37FCDBC13}"/>
              </a:ext>
            </a:extLst>
          </p:cNvPr>
          <p:cNvSpPr txBox="1"/>
          <p:nvPr/>
        </p:nvSpPr>
        <p:spPr>
          <a:xfrm>
            <a:off x="920897" y="4974842"/>
            <a:ext cx="1361270" cy="338554"/>
          </a:xfrm>
          <a:prstGeom prst="rect">
            <a:avLst/>
          </a:prstGeom>
          <a:noFill/>
        </p:spPr>
        <p:txBody>
          <a:bodyPr wrap="none" rtlCol="0">
            <a:spAutoFit/>
          </a:bodyPr>
          <a:lstStyle/>
          <a:p>
            <a:r>
              <a:rPr lang="nl-NL" sz="1600" dirty="0"/>
              <a:t>‘Knip en plak!’</a:t>
            </a:r>
          </a:p>
        </p:txBody>
      </p:sp>
      <p:pic>
        <p:nvPicPr>
          <p:cNvPr id="1026" name="Picture 2" descr="Spelregels Gouden Hart winactie | Hart van Beuningen">
            <a:extLst>
              <a:ext uri="{FF2B5EF4-FFF2-40B4-BE49-F238E27FC236}">
                <a16:creationId xmlns:a16="http://schemas.microsoft.com/office/drawing/2014/main" id="{DAC87617-64EB-4613-FB29-FE54B1DB0FB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5341" r="24722"/>
          <a:stretch/>
        </p:blipFill>
        <p:spPr bwMode="auto">
          <a:xfrm>
            <a:off x="1036444" y="4147470"/>
            <a:ext cx="1045264" cy="87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73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6"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7" name="Afbeelding 36" descr="Afbeelding met tekst&#10;&#10;Automatisch gegenereerde beschrijving">
            <a:extLst>
              <a:ext uri="{FF2B5EF4-FFF2-40B4-BE49-F238E27FC236}">
                <a16:creationId xmlns:a16="http://schemas.microsoft.com/office/drawing/2014/main" id="{DA5BCE05-7BCE-70AB-8102-886BC65D1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38" y="5979592"/>
            <a:ext cx="1573833" cy="792194"/>
          </a:xfrm>
          <a:prstGeom prst="rect">
            <a:avLst/>
          </a:prstGeom>
        </p:spPr>
      </p:pic>
      <p:sp>
        <p:nvSpPr>
          <p:cNvPr id="9" name="Tekstvak 8">
            <a:extLst>
              <a:ext uri="{FF2B5EF4-FFF2-40B4-BE49-F238E27FC236}">
                <a16:creationId xmlns:a16="http://schemas.microsoft.com/office/drawing/2014/main" id="{0660E986-59CD-2220-AE36-9C1B0442C315}"/>
              </a:ext>
            </a:extLst>
          </p:cNvPr>
          <p:cNvSpPr txBox="1"/>
          <p:nvPr/>
        </p:nvSpPr>
        <p:spPr>
          <a:xfrm>
            <a:off x="3240040" y="2465155"/>
            <a:ext cx="8697794" cy="1077218"/>
          </a:xfrm>
          <a:prstGeom prst="rect">
            <a:avLst/>
          </a:prstGeom>
          <a:noFill/>
        </p:spPr>
        <p:txBody>
          <a:bodyPr wrap="square">
            <a:spAutoFit/>
          </a:bodyPr>
          <a:lstStyle/>
          <a:p>
            <a:r>
              <a:rPr lang="nl-NL" sz="16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Online weerbaarheid begint met bewustwording dat er online risico’s zijn. Maar alleen met kennis aanreiken ben je er niet. Jongeren hebben het gesprek nodig: met jou en met elkaar. Om weerbaar te zijn moet je namelijk vooral nadenken over je eigen gedrag en uitgedaagd worden op keuzes die daarin te maken zijn.</a:t>
            </a:r>
          </a:p>
        </p:txBody>
      </p:sp>
      <p:pic>
        <p:nvPicPr>
          <p:cNvPr id="12" name="Afbeelding 11">
            <a:extLst>
              <a:ext uri="{FF2B5EF4-FFF2-40B4-BE49-F238E27FC236}">
                <a16:creationId xmlns:a16="http://schemas.microsoft.com/office/drawing/2014/main" id="{46AC5C86-FF05-930B-8041-54F5ABC8D6F7}"/>
              </a:ext>
            </a:extLst>
          </p:cNvPr>
          <p:cNvPicPr>
            <a:picLocks noChangeAspect="1"/>
          </p:cNvPicPr>
          <p:nvPr/>
        </p:nvPicPr>
        <p:blipFill>
          <a:blip r:embed="rId3"/>
          <a:stretch>
            <a:fillRect/>
          </a:stretch>
        </p:blipFill>
        <p:spPr>
          <a:xfrm>
            <a:off x="380304" y="376238"/>
            <a:ext cx="2756364" cy="2745721"/>
          </a:xfrm>
          <a:prstGeom prst="rect">
            <a:avLst/>
          </a:prstGeom>
        </p:spPr>
      </p:pic>
      <p:sp>
        <p:nvSpPr>
          <p:cNvPr id="38" name="Tekstvak 37">
            <a:extLst>
              <a:ext uri="{FF2B5EF4-FFF2-40B4-BE49-F238E27FC236}">
                <a16:creationId xmlns:a16="http://schemas.microsoft.com/office/drawing/2014/main" id="{9EF98A53-DB5A-2B5C-928D-88902922C2D5}"/>
              </a:ext>
            </a:extLst>
          </p:cNvPr>
          <p:cNvSpPr txBox="1"/>
          <p:nvPr/>
        </p:nvSpPr>
        <p:spPr>
          <a:xfrm>
            <a:off x="3251995" y="622300"/>
            <a:ext cx="8634412" cy="889154"/>
          </a:xfrm>
          <a:prstGeom prst="rect">
            <a:avLst/>
          </a:prstGeom>
          <a:noFill/>
        </p:spPr>
        <p:txBody>
          <a:bodyPr wrap="square">
            <a:spAutoFit/>
          </a:bodyPr>
          <a:lstStyle/>
          <a:p>
            <a:pPr>
              <a:lnSpc>
                <a:spcPct val="120000"/>
              </a:lnSpc>
              <a:spcAft>
                <a:spcPts val="300"/>
              </a:spcAft>
            </a:pPr>
            <a:r>
              <a:rPr lang="nl-NL" sz="1400" b="1" dirty="0">
                <a:solidFill>
                  <a:schemeClr val="bg2">
                    <a:lumMod val="25000"/>
                  </a:schemeClr>
                </a:solidFill>
                <a:ea typeface="+mj-ea"/>
                <a:cs typeface="+mj-cs"/>
              </a:rPr>
              <a:t>TIPS VOOR HET GESPREK</a:t>
            </a:r>
            <a:endParaRPr lang="nl-NL" sz="1400" b="1" kern="1200" dirty="0">
              <a:solidFill>
                <a:schemeClr val="bg2">
                  <a:lumMod val="25000"/>
                </a:schemeClr>
              </a:solidFill>
              <a:latin typeface="+mn-lt"/>
              <a:ea typeface="+mj-ea"/>
              <a:cs typeface="+mj-cs"/>
            </a:endParaRPr>
          </a:p>
          <a:p>
            <a:pPr indent="-342900">
              <a:lnSpc>
                <a:spcPct val="120000"/>
              </a:lnSpc>
              <a:buFont typeface="Symbol" panose="05050102010706020507" pitchFamily="18" charset="2"/>
              <a:buChar char=""/>
            </a:pPr>
            <a:r>
              <a:rPr lang="nl-NL" sz="1400" dirty="0">
                <a:solidFill>
                  <a:schemeClr val="bg2">
                    <a:lumMod val="25000"/>
                  </a:schemeClr>
                </a:solidFill>
                <a:ea typeface="+mj-ea"/>
                <a:cs typeface="+mj-cs"/>
              </a:rPr>
              <a:t>…</a:t>
            </a:r>
            <a:r>
              <a:rPr lang="nl-NL" sz="1400" dirty="0">
                <a:solidFill>
                  <a:srgbClr val="FF0000"/>
                </a:solidFill>
                <a:highlight>
                  <a:srgbClr val="FFFF00"/>
                </a:highlight>
                <a:ea typeface="+mj-ea"/>
                <a:cs typeface="+mj-cs"/>
              </a:rPr>
              <a:t>doen?</a:t>
            </a:r>
          </a:p>
          <a:p>
            <a:pPr>
              <a:lnSpc>
                <a:spcPct val="120000"/>
              </a:lnSpc>
            </a:pPr>
            <a:r>
              <a:rPr lang="nl-NL" sz="1400" dirty="0">
                <a:solidFill>
                  <a:schemeClr val="bg2">
                    <a:lumMod val="25000"/>
                  </a:schemeClr>
                </a:solidFill>
                <a:ea typeface="+mj-ea"/>
                <a:cs typeface="+mj-cs"/>
              </a:rPr>
              <a:t> </a:t>
            </a:r>
          </a:p>
        </p:txBody>
      </p:sp>
      <p:sp>
        <p:nvSpPr>
          <p:cNvPr id="43" name="Rechthoek 42">
            <a:extLst>
              <a:ext uri="{FF2B5EF4-FFF2-40B4-BE49-F238E27FC236}">
                <a16:creationId xmlns:a16="http://schemas.microsoft.com/office/drawing/2014/main" id="{8A62F395-F5C6-C7E8-E70B-C83F9417A783}"/>
              </a:ext>
            </a:extLst>
          </p:cNvPr>
          <p:cNvSpPr/>
          <p:nvPr/>
        </p:nvSpPr>
        <p:spPr>
          <a:xfrm>
            <a:off x="785628" y="2764990"/>
            <a:ext cx="1846483" cy="491181"/>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2183A6CA-93C8-0871-E6A6-FECD80B9766E}"/>
              </a:ext>
            </a:extLst>
          </p:cNvPr>
          <p:cNvSpPr txBox="1"/>
          <p:nvPr/>
        </p:nvSpPr>
        <p:spPr>
          <a:xfrm>
            <a:off x="1165681" y="2834729"/>
            <a:ext cx="1137326" cy="369332"/>
          </a:xfrm>
          <a:prstGeom prst="rect">
            <a:avLst/>
          </a:prstGeom>
          <a:noFill/>
        </p:spPr>
        <p:txBody>
          <a:bodyPr wrap="square">
            <a:spAutoFit/>
          </a:bodyPr>
          <a:lstStyle/>
          <a:p>
            <a:r>
              <a:rPr lang="nl-NL" sz="1800" b="1" kern="1200" dirty="0">
                <a:solidFill>
                  <a:srgbClr val="C00000"/>
                </a:solidFill>
                <a:latin typeface="+mj-lt"/>
                <a:ea typeface="+mj-ea"/>
                <a:cs typeface="+mj-cs"/>
              </a:rPr>
              <a:t>Instructie</a:t>
            </a:r>
            <a:endParaRPr lang="nl-NL" dirty="0">
              <a:solidFill>
                <a:srgbClr val="C00000"/>
              </a:solidFill>
            </a:endParaRPr>
          </a:p>
        </p:txBody>
      </p:sp>
      <p:sp>
        <p:nvSpPr>
          <p:cNvPr id="45" name="Tekstvak 44">
            <a:extLst>
              <a:ext uri="{FF2B5EF4-FFF2-40B4-BE49-F238E27FC236}">
                <a16:creationId xmlns:a16="http://schemas.microsoft.com/office/drawing/2014/main" id="{0159FCA8-0954-B13F-63BF-B7E37FCDBC13}"/>
              </a:ext>
            </a:extLst>
          </p:cNvPr>
          <p:cNvSpPr txBox="1"/>
          <p:nvPr/>
        </p:nvSpPr>
        <p:spPr>
          <a:xfrm>
            <a:off x="920897" y="4974842"/>
            <a:ext cx="1361270" cy="338554"/>
          </a:xfrm>
          <a:prstGeom prst="rect">
            <a:avLst/>
          </a:prstGeom>
          <a:noFill/>
        </p:spPr>
        <p:txBody>
          <a:bodyPr wrap="none" rtlCol="0">
            <a:spAutoFit/>
          </a:bodyPr>
          <a:lstStyle/>
          <a:p>
            <a:r>
              <a:rPr lang="nl-NL" sz="1600" dirty="0"/>
              <a:t>‘Knip en plak!’</a:t>
            </a:r>
          </a:p>
        </p:txBody>
      </p:sp>
      <p:pic>
        <p:nvPicPr>
          <p:cNvPr id="1026" name="Picture 2" descr="Spelregels Gouden Hart winactie | Hart van Beuningen">
            <a:extLst>
              <a:ext uri="{FF2B5EF4-FFF2-40B4-BE49-F238E27FC236}">
                <a16:creationId xmlns:a16="http://schemas.microsoft.com/office/drawing/2014/main" id="{DAC87617-64EB-4613-FB29-FE54B1DB0FB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5341" r="24722"/>
          <a:stretch/>
        </p:blipFill>
        <p:spPr bwMode="auto">
          <a:xfrm>
            <a:off x="1036444" y="4147470"/>
            <a:ext cx="1045264" cy="87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366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6"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 name="Titel 1">
            <a:extLst>
              <a:ext uri="{FF2B5EF4-FFF2-40B4-BE49-F238E27FC236}">
                <a16:creationId xmlns:a16="http://schemas.microsoft.com/office/drawing/2014/main" id="{A4BC382F-2F0C-DE49-716B-42B2B4A0C0F0}"/>
              </a:ext>
            </a:extLst>
          </p:cNvPr>
          <p:cNvSpPr txBox="1">
            <a:spLocks/>
          </p:cNvSpPr>
          <p:nvPr/>
        </p:nvSpPr>
        <p:spPr>
          <a:xfrm>
            <a:off x="6220054" y="2620196"/>
            <a:ext cx="4759096" cy="1048945"/>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5800" b="1" kern="1200" dirty="0">
                <a:solidFill>
                  <a:srgbClr val="D00000"/>
                </a:solidFill>
                <a:latin typeface="+mj-lt"/>
                <a:ea typeface="+mj-ea"/>
                <a:cs typeface="+mj-cs"/>
              </a:rPr>
              <a:t>Sexting en exposing</a:t>
            </a:r>
          </a:p>
        </p:txBody>
      </p:sp>
      <p:grpSp>
        <p:nvGrpSpPr>
          <p:cNvPr id="2" name="Groep 1">
            <a:extLst>
              <a:ext uri="{FF2B5EF4-FFF2-40B4-BE49-F238E27FC236}">
                <a16:creationId xmlns:a16="http://schemas.microsoft.com/office/drawing/2014/main" id="{472695B1-7C6D-E1F7-9BD5-2B2F7AFE6124}"/>
              </a:ext>
            </a:extLst>
          </p:cNvPr>
          <p:cNvGrpSpPr/>
          <p:nvPr/>
        </p:nvGrpSpPr>
        <p:grpSpPr>
          <a:xfrm>
            <a:off x="1313037" y="1233145"/>
            <a:ext cx="4192892" cy="4175468"/>
            <a:chOff x="889899" y="604906"/>
            <a:chExt cx="5174242" cy="5152740"/>
          </a:xfrm>
        </p:grpSpPr>
        <p:sp>
          <p:nvSpPr>
            <p:cNvPr id="3" name="Ovaal 2">
              <a:extLst>
                <a:ext uri="{FF2B5EF4-FFF2-40B4-BE49-F238E27FC236}">
                  <a16:creationId xmlns:a16="http://schemas.microsoft.com/office/drawing/2014/main" id="{7E572829-88F2-4F0A-1CEE-F4F25C8986F3}"/>
                </a:ext>
              </a:extLst>
            </p:cNvPr>
            <p:cNvSpPr/>
            <p:nvPr/>
          </p:nvSpPr>
          <p:spPr>
            <a:xfrm>
              <a:off x="889899" y="604906"/>
              <a:ext cx="5174242" cy="5152740"/>
            </a:xfrm>
            <a:prstGeom prst="ellipse">
              <a:avLst/>
            </a:prstGeom>
            <a:solidFill>
              <a:schemeClr val="bg1"/>
            </a:solidFill>
            <a:ln w="76200">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descr="Afbeelding met pijl&#10;&#10;Automatisch gegenereerde beschrijving">
              <a:extLst>
                <a:ext uri="{FF2B5EF4-FFF2-40B4-BE49-F238E27FC236}">
                  <a16:creationId xmlns:a16="http://schemas.microsoft.com/office/drawing/2014/main" id="{11BD317D-4CAE-27F6-4B6A-3F0E5F6B2460}"/>
                </a:ext>
              </a:extLst>
            </p:cNvPr>
            <p:cNvPicPr>
              <a:picLocks noChangeAspect="1"/>
            </p:cNvPicPr>
            <p:nvPr/>
          </p:nvPicPr>
          <p:blipFill rotWithShape="1">
            <a:blip r:embed="rId2">
              <a:extLst>
                <a:ext uri="{28A0092B-C50C-407E-A947-70E740481C1C}">
                  <a14:useLocalDpi xmlns:a14="http://schemas.microsoft.com/office/drawing/2010/main" val="0"/>
                </a:ext>
              </a:extLst>
            </a:blip>
            <a:srcRect l="11494" t="11940" r="10960" b="11556"/>
            <a:stretch/>
          </p:blipFill>
          <p:spPr>
            <a:xfrm>
              <a:off x="1100786" y="973213"/>
              <a:ext cx="4752468" cy="4688510"/>
            </a:xfrm>
            <a:prstGeom prst="ellipse">
              <a:avLst/>
            </a:prstGeom>
            <a:ln>
              <a:noFill/>
            </a:ln>
            <a:effectLst>
              <a:softEdge rad="112500"/>
            </a:effectLst>
          </p:spPr>
        </p:pic>
      </p:grpSp>
      <p:sp>
        <p:nvSpPr>
          <p:cNvPr id="14" name="Tekstvak 13">
            <a:extLst>
              <a:ext uri="{FF2B5EF4-FFF2-40B4-BE49-F238E27FC236}">
                <a16:creationId xmlns:a16="http://schemas.microsoft.com/office/drawing/2014/main" id="{0E9591C8-823F-9A01-8B43-F70BBAB00622}"/>
              </a:ext>
            </a:extLst>
          </p:cNvPr>
          <p:cNvSpPr txBox="1"/>
          <p:nvPr/>
        </p:nvSpPr>
        <p:spPr>
          <a:xfrm>
            <a:off x="5856053" y="3470133"/>
            <a:ext cx="5349572" cy="461665"/>
          </a:xfrm>
          <a:prstGeom prst="rect">
            <a:avLst/>
          </a:prstGeom>
          <a:noFill/>
        </p:spPr>
        <p:txBody>
          <a:bodyPr wrap="square">
            <a:spAutoFit/>
          </a:bodyPr>
          <a:lstStyle/>
          <a:p>
            <a:pPr algn="ctr">
              <a:spcAft>
                <a:spcPts val="600"/>
              </a:spcAft>
            </a:pPr>
            <a:r>
              <a:rPr lang="en-US" sz="2400" kern="1200" dirty="0">
                <a:solidFill>
                  <a:srgbClr val="EF7531"/>
                </a:solidFill>
                <a:latin typeface="+mj-lt"/>
                <a:ea typeface="+mj-ea"/>
                <a:cs typeface="+mj-cs"/>
              </a:rPr>
              <a:t>40 </a:t>
            </a:r>
            <a:r>
              <a:rPr lang="en-US" sz="2400" kern="1200" dirty="0" err="1">
                <a:solidFill>
                  <a:srgbClr val="EF7531"/>
                </a:solidFill>
                <a:latin typeface="+mj-lt"/>
                <a:ea typeface="+mj-ea"/>
                <a:cs typeface="+mj-cs"/>
              </a:rPr>
              <a:t>stellingen</a:t>
            </a:r>
            <a:r>
              <a:rPr lang="en-US" sz="2400" dirty="0">
                <a:solidFill>
                  <a:srgbClr val="EF7531"/>
                </a:solidFill>
                <a:latin typeface="+mj-lt"/>
                <a:ea typeface="+mj-ea"/>
                <a:cs typeface="+mj-cs"/>
              </a:rPr>
              <a:t>, </a:t>
            </a:r>
            <a:r>
              <a:rPr lang="en-US" sz="2400" dirty="0" err="1">
                <a:solidFill>
                  <a:srgbClr val="EF7531"/>
                </a:solidFill>
                <a:latin typeface="+mj-lt"/>
                <a:ea typeface="+mj-ea"/>
                <a:cs typeface="+mj-cs"/>
              </a:rPr>
              <a:t>vragen</a:t>
            </a:r>
            <a:r>
              <a:rPr lang="en-US" sz="2400" dirty="0">
                <a:solidFill>
                  <a:srgbClr val="EF7531"/>
                </a:solidFill>
                <a:latin typeface="+mj-lt"/>
                <a:ea typeface="+mj-ea"/>
                <a:cs typeface="+mj-cs"/>
              </a:rPr>
              <a:t> en dilemma’s</a:t>
            </a:r>
            <a:endParaRPr lang="en-US" sz="2400" kern="1200" dirty="0">
              <a:solidFill>
                <a:srgbClr val="EF7531"/>
              </a:solidFill>
              <a:latin typeface="+mj-lt"/>
              <a:ea typeface="+mj-ea"/>
              <a:cs typeface="+mj-cs"/>
            </a:endParaRPr>
          </a:p>
        </p:txBody>
      </p:sp>
      <p:pic>
        <p:nvPicPr>
          <p:cNvPr id="37" name="Afbeelding 36" descr="Afbeelding met tekst&#10;&#10;Automatisch gegenereerde beschrijving">
            <a:extLst>
              <a:ext uri="{FF2B5EF4-FFF2-40B4-BE49-F238E27FC236}">
                <a16:creationId xmlns:a16="http://schemas.microsoft.com/office/drawing/2014/main" id="{DA5BCE05-7BCE-70AB-8102-886BC65D1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38" y="5979592"/>
            <a:ext cx="1573833" cy="792194"/>
          </a:xfrm>
          <a:prstGeom prst="rect">
            <a:avLst/>
          </a:prstGeom>
        </p:spPr>
      </p:pic>
    </p:spTree>
    <p:extLst>
      <p:ext uri="{BB962C8B-B14F-4D97-AF65-F5344CB8AC3E}">
        <p14:creationId xmlns:p14="http://schemas.microsoft.com/office/powerpoint/2010/main" val="2144782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al 2">
            <a:hlinkClick r:id="rId2" action="ppaction://hlinksldjump"/>
            <a:extLst>
              <a:ext uri="{FF2B5EF4-FFF2-40B4-BE49-F238E27FC236}">
                <a16:creationId xmlns:a16="http://schemas.microsoft.com/office/drawing/2014/main" id="{6C034E39-9399-DE2C-58B6-F4D5D0C3EA64}"/>
              </a:ext>
            </a:extLst>
          </p:cNvPr>
          <p:cNvSpPr/>
          <p:nvPr/>
        </p:nvSpPr>
        <p:spPr>
          <a:xfrm>
            <a:off x="2144477" y="420170"/>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Ovaal 3">
            <a:hlinkClick r:id="rId3" action="ppaction://hlinksldjump"/>
            <a:extLst>
              <a:ext uri="{FF2B5EF4-FFF2-40B4-BE49-F238E27FC236}">
                <a16:creationId xmlns:a16="http://schemas.microsoft.com/office/drawing/2014/main" id="{19C359AB-6E91-D0CC-54F3-FE023D5E3A1D}"/>
              </a:ext>
            </a:extLst>
          </p:cNvPr>
          <p:cNvSpPr/>
          <p:nvPr/>
        </p:nvSpPr>
        <p:spPr>
          <a:xfrm>
            <a:off x="3504676" y="420170"/>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Ovaal 4">
            <a:hlinkClick r:id="rId4" action="ppaction://hlinksldjump"/>
            <a:extLst>
              <a:ext uri="{FF2B5EF4-FFF2-40B4-BE49-F238E27FC236}">
                <a16:creationId xmlns:a16="http://schemas.microsoft.com/office/drawing/2014/main" id="{858B3A61-5B44-FDAA-6051-4A9000B64D1D}"/>
              </a:ext>
            </a:extLst>
          </p:cNvPr>
          <p:cNvSpPr/>
          <p:nvPr/>
        </p:nvSpPr>
        <p:spPr>
          <a:xfrm>
            <a:off x="784278" y="1645855"/>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hlinkClick r:id="rId5" action="ppaction://hlinksldjump"/>
            <a:extLst>
              <a:ext uri="{FF2B5EF4-FFF2-40B4-BE49-F238E27FC236}">
                <a16:creationId xmlns:a16="http://schemas.microsoft.com/office/drawing/2014/main" id="{34573B28-A89F-C7AC-706D-D11381B2A6E2}"/>
              </a:ext>
            </a:extLst>
          </p:cNvPr>
          <p:cNvSpPr/>
          <p:nvPr/>
        </p:nvSpPr>
        <p:spPr>
          <a:xfrm>
            <a:off x="2144477" y="1645855"/>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vaal 6">
            <a:hlinkClick r:id="rId6" action="ppaction://hlinksldjump"/>
            <a:extLst>
              <a:ext uri="{FF2B5EF4-FFF2-40B4-BE49-F238E27FC236}">
                <a16:creationId xmlns:a16="http://schemas.microsoft.com/office/drawing/2014/main" id="{9EEDCCDD-8C8C-0FC8-7472-DB5CE72C403B}"/>
              </a:ext>
            </a:extLst>
          </p:cNvPr>
          <p:cNvSpPr/>
          <p:nvPr/>
        </p:nvSpPr>
        <p:spPr>
          <a:xfrm>
            <a:off x="3504676" y="164585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7">
            <a:hlinkClick r:id="rId7" action="ppaction://hlinksldjump"/>
            <a:extLst>
              <a:ext uri="{FF2B5EF4-FFF2-40B4-BE49-F238E27FC236}">
                <a16:creationId xmlns:a16="http://schemas.microsoft.com/office/drawing/2014/main" id="{D8B628D5-DE75-3CD9-8ECB-838702B9BC3C}"/>
              </a:ext>
            </a:extLst>
          </p:cNvPr>
          <p:cNvSpPr/>
          <p:nvPr/>
        </p:nvSpPr>
        <p:spPr>
          <a:xfrm>
            <a:off x="784278" y="287154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hlinkClick r:id="rId8" action="ppaction://hlinksldjump"/>
            <a:extLst>
              <a:ext uri="{FF2B5EF4-FFF2-40B4-BE49-F238E27FC236}">
                <a16:creationId xmlns:a16="http://schemas.microsoft.com/office/drawing/2014/main" id="{019389B9-F955-8F74-B8D8-A66075EF0D95}"/>
              </a:ext>
            </a:extLst>
          </p:cNvPr>
          <p:cNvSpPr/>
          <p:nvPr/>
        </p:nvSpPr>
        <p:spPr>
          <a:xfrm>
            <a:off x="2144477" y="2871540"/>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hlinkClick r:id="rId9" action="ppaction://hlinksldjump"/>
            <a:extLst>
              <a:ext uri="{FF2B5EF4-FFF2-40B4-BE49-F238E27FC236}">
                <a16:creationId xmlns:a16="http://schemas.microsoft.com/office/drawing/2014/main" id="{37B483B2-8114-035A-6BE2-B5E0DE587CC5}"/>
              </a:ext>
            </a:extLst>
          </p:cNvPr>
          <p:cNvSpPr/>
          <p:nvPr/>
        </p:nvSpPr>
        <p:spPr>
          <a:xfrm>
            <a:off x="3475287" y="2871540"/>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10">
            <a:hlinkClick r:id="rId10" action="ppaction://hlinksldjump"/>
            <a:extLst>
              <a:ext uri="{FF2B5EF4-FFF2-40B4-BE49-F238E27FC236}">
                <a16:creationId xmlns:a16="http://schemas.microsoft.com/office/drawing/2014/main" id="{F63BA2A4-9BD4-B23B-E5B3-401A0DD1560A}"/>
              </a:ext>
            </a:extLst>
          </p:cNvPr>
          <p:cNvSpPr/>
          <p:nvPr/>
        </p:nvSpPr>
        <p:spPr>
          <a:xfrm>
            <a:off x="754889" y="4097225"/>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11">
            <a:hlinkClick r:id="rId11" action="ppaction://hlinksldjump"/>
            <a:extLst>
              <a:ext uri="{FF2B5EF4-FFF2-40B4-BE49-F238E27FC236}">
                <a16:creationId xmlns:a16="http://schemas.microsoft.com/office/drawing/2014/main" id="{9763F940-6020-7CB9-00EA-883F65EE73CC}"/>
              </a:ext>
            </a:extLst>
          </p:cNvPr>
          <p:cNvSpPr/>
          <p:nvPr/>
        </p:nvSpPr>
        <p:spPr>
          <a:xfrm>
            <a:off x="2115088" y="4097225"/>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2">
            <a:hlinkClick r:id="rId12" action="ppaction://hlinksldjump"/>
            <a:extLst>
              <a:ext uri="{FF2B5EF4-FFF2-40B4-BE49-F238E27FC236}">
                <a16:creationId xmlns:a16="http://schemas.microsoft.com/office/drawing/2014/main" id="{F1EA634F-D285-B430-2BAC-B535BD695CF9}"/>
              </a:ext>
            </a:extLst>
          </p:cNvPr>
          <p:cNvSpPr/>
          <p:nvPr/>
        </p:nvSpPr>
        <p:spPr>
          <a:xfrm>
            <a:off x="3475287" y="4097225"/>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hlinkClick r:id="rId13" action="ppaction://hlinksldjump"/>
            <a:extLst>
              <a:ext uri="{FF2B5EF4-FFF2-40B4-BE49-F238E27FC236}">
                <a16:creationId xmlns:a16="http://schemas.microsoft.com/office/drawing/2014/main" id="{C6BCA3E9-B441-0529-CF86-9A5F5A20196F}"/>
              </a:ext>
            </a:extLst>
          </p:cNvPr>
          <p:cNvSpPr/>
          <p:nvPr/>
        </p:nvSpPr>
        <p:spPr>
          <a:xfrm>
            <a:off x="754889" y="5322910"/>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4">
            <a:hlinkClick r:id="rId14" action="ppaction://hlinksldjump"/>
            <a:extLst>
              <a:ext uri="{FF2B5EF4-FFF2-40B4-BE49-F238E27FC236}">
                <a16:creationId xmlns:a16="http://schemas.microsoft.com/office/drawing/2014/main" id="{1DCE3178-5EE8-96FA-FBAA-BFFB4FBF2E4A}"/>
              </a:ext>
            </a:extLst>
          </p:cNvPr>
          <p:cNvSpPr/>
          <p:nvPr/>
        </p:nvSpPr>
        <p:spPr>
          <a:xfrm>
            <a:off x="2115088" y="532291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a:hlinkClick r:id="rId15" action="ppaction://hlinksldjump"/>
            <a:extLst>
              <a:ext uri="{FF2B5EF4-FFF2-40B4-BE49-F238E27FC236}">
                <a16:creationId xmlns:a16="http://schemas.microsoft.com/office/drawing/2014/main" id="{190A506F-F137-D2F9-B7E5-4363EFA9D856}"/>
              </a:ext>
            </a:extLst>
          </p:cNvPr>
          <p:cNvSpPr/>
          <p:nvPr/>
        </p:nvSpPr>
        <p:spPr>
          <a:xfrm>
            <a:off x="3475287" y="5322910"/>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hlinkClick r:id="rId16" action="ppaction://hlinksldjump"/>
            <a:extLst>
              <a:ext uri="{FF2B5EF4-FFF2-40B4-BE49-F238E27FC236}">
                <a16:creationId xmlns:a16="http://schemas.microsoft.com/office/drawing/2014/main" id="{71688651-A295-18BD-30A8-73FBDDDB02B3}"/>
              </a:ext>
            </a:extLst>
          </p:cNvPr>
          <p:cNvSpPr/>
          <p:nvPr/>
        </p:nvSpPr>
        <p:spPr>
          <a:xfrm>
            <a:off x="4864875" y="420170"/>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7">
            <a:hlinkClick r:id="rId17" action="ppaction://hlinksldjump"/>
            <a:extLst>
              <a:ext uri="{FF2B5EF4-FFF2-40B4-BE49-F238E27FC236}">
                <a16:creationId xmlns:a16="http://schemas.microsoft.com/office/drawing/2014/main" id="{FB7C2A8E-1FFD-85C1-91B7-E7DEF5061E98}"/>
              </a:ext>
            </a:extLst>
          </p:cNvPr>
          <p:cNvSpPr/>
          <p:nvPr/>
        </p:nvSpPr>
        <p:spPr>
          <a:xfrm>
            <a:off x="6225074" y="420170"/>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18">
            <a:hlinkClick r:id="rId18" action="ppaction://hlinksldjump"/>
            <a:extLst>
              <a:ext uri="{FF2B5EF4-FFF2-40B4-BE49-F238E27FC236}">
                <a16:creationId xmlns:a16="http://schemas.microsoft.com/office/drawing/2014/main" id="{C9C3DE4D-7D73-415D-00D8-281287BB14C1}"/>
              </a:ext>
            </a:extLst>
          </p:cNvPr>
          <p:cNvSpPr/>
          <p:nvPr/>
        </p:nvSpPr>
        <p:spPr>
          <a:xfrm>
            <a:off x="7585273" y="420170"/>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19">
            <a:hlinkClick r:id="rId19" action="ppaction://hlinksldjump"/>
            <a:extLst>
              <a:ext uri="{FF2B5EF4-FFF2-40B4-BE49-F238E27FC236}">
                <a16:creationId xmlns:a16="http://schemas.microsoft.com/office/drawing/2014/main" id="{6C3C38E0-33CF-0D43-8DBF-0159044D17C1}"/>
              </a:ext>
            </a:extLst>
          </p:cNvPr>
          <p:cNvSpPr/>
          <p:nvPr/>
        </p:nvSpPr>
        <p:spPr>
          <a:xfrm>
            <a:off x="4864875" y="164585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0">
            <a:hlinkClick r:id="rId20" action="ppaction://hlinksldjump"/>
            <a:extLst>
              <a:ext uri="{FF2B5EF4-FFF2-40B4-BE49-F238E27FC236}">
                <a16:creationId xmlns:a16="http://schemas.microsoft.com/office/drawing/2014/main" id="{C792C1DF-CC79-34B7-018C-29936B1D24F3}"/>
              </a:ext>
            </a:extLst>
          </p:cNvPr>
          <p:cNvSpPr/>
          <p:nvPr/>
        </p:nvSpPr>
        <p:spPr>
          <a:xfrm>
            <a:off x="6225074" y="1645855"/>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21">
            <a:hlinkClick r:id="rId21" action="ppaction://hlinksldjump"/>
            <a:extLst>
              <a:ext uri="{FF2B5EF4-FFF2-40B4-BE49-F238E27FC236}">
                <a16:creationId xmlns:a16="http://schemas.microsoft.com/office/drawing/2014/main" id="{6FD80B10-E2AD-3671-A431-5990F6D3FC06}"/>
              </a:ext>
            </a:extLst>
          </p:cNvPr>
          <p:cNvSpPr/>
          <p:nvPr/>
        </p:nvSpPr>
        <p:spPr>
          <a:xfrm>
            <a:off x="7585273" y="164585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Ovaal 22">
            <a:hlinkClick r:id="rId22" action="ppaction://hlinksldjump"/>
            <a:extLst>
              <a:ext uri="{FF2B5EF4-FFF2-40B4-BE49-F238E27FC236}">
                <a16:creationId xmlns:a16="http://schemas.microsoft.com/office/drawing/2014/main" id="{434792D8-66E7-83FF-EA0C-E44406DEC36E}"/>
              </a:ext>
            </a:extLst>
          </p:cNvPr>
          <p:cNvSpPr/>
          <p:nvPr/>
        </p:nvSpPr>
        <p:spPr>
          <a:xfrm>
            <a:off x="4835486" y="2871540"/>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vaal 23">
            <a:hlinkClick r:id="rId23" action="ppaction://hlinksldjump"/>
            <a:extLst>
              <a:ext uri="{FF2B5EF4-FFF2-40B4-BE49-F238E27FC236}">
                <a16:creationId xmlns:a16="http://schemas.microsoft.com/office/drawing/2014/main" id="{333994E0-7DDB-6CD5-3E2C-5ED063C47639}"/>
              </a:ext>
            </a:extLst>
          </p:cNvPr>
          <p:cNvSpPr/>
          <p:nvPr/>
        </p:nvSpPr>
        <p:spPr>
          <a:xfrm>
            <a:off x="6195685" y="287154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Ovaal 24">
            <a:hlinkClick r:id="rId24" action="ppaction://hlinksldjump"/>
            <a:extLst>
              <a:ext uri="{FF2B5EF4-FFF2-40B4-BE49-F238E27FC236}">
                <a16:creationId xmlns:a16="http://schemas.microsoft.com/office/drawing/2014/main" id="{9AA221F8-9192-11C5-5AFD-33AF009CEB71}"/>
              </a:ext>
            </a:extLst>
          </p:cNvPr>
          <p:cNvSpPr/>
          <p:nvPr/>
        </p:nvSpPr>
        <p:spPr>
          <a:xfrm>
            <a:off x="7555884" y="2871540"/>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al 25">
            <a:hlinkClick r:id="rId25" action="ppaction://hlinksldjump"/>
            <a:extLst>
              <a:ext uri="{FF2B5EF4-FFF2-40B4-BE49-F238E27FC236}">
                <a16:creationId xmlns:a16="http://schemas.microsoft.com/office/drawing/2014/main" id="{5C18A220-AA68-E608-ECFA-B6455D008838}"/>
              </a:ext>
            </a:extLst>
          </p:cNvPr>
          <p:cNvSpPr/>
          <p:nvPr/>
        </p:nvSpPr>
        <p:spPr>
          <a:xfrm>
            <a:off x="4835486" y="4097225"/>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Ovaal 26">
            <a:hlinkClick r:id="rId26" action="ppaction://hlinksldjump"/>
            <a:extLst>
              <a:ext uri="{FF2B5EF4-FFF2-40B4-BE49-F238E27FC236}">
                <a16:creationId xmlns:a16="http://schemas.microsoft.com/office/drawing/2014/main" id="{BFE6C00B-2E8D-43C9-3095-1AB1AD595CF0}"/>
              </a:ext>
            </a:extLst>
          </p:cNvPr>
          <p:cNvSpPr/>
          <p:nvPr/>
        </p:nvSpPr>
        <p:spPr>
          <a:xfrm>
            <a:off x="6195685" y="4097225"/>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27">
            <a:hlinkClick r:id="rId27" action="ppaction://hlinksldjump"/>
            <a:extLst>
              <a:ext uri="{FF2B5EF4-FFF2-40B4-BE49-F238E27FC236}">
                <a16:creationId xmlns:a16="http://schemas.microsoft.com/office/drawing/2014/main" id="{15B65100-EFA9-CE6A-CB7E-C403096FCC0F}"/>
              </a:ext>
            </a:extLst>
          </p:cNvPr>
          <p:cNvSpPr/>
          <p:nvPr/>
        </p:nvSpPr>
        <p:spPr>
          <a:xfrm>
            <a:off x="7555884" y="4097225"/>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Ovaal 28">
            <a:hlinkClick r:id="rId28" action="ppaction://hlinksldjump"/>
            <a:extLst>
              <a:ext uri="{FF2B5EF4-FFF2-40B4-BE49-F238E27FC236}">
                <a16:creationId xmlns:a16="http://schemas.microsoft.com/office/drawing/2014/main" id="{55F511DE-6919-D1CD-95F8-9306BB2DCE36}"/>
              </a:ext>
            </a:extLst>
          </p:cNvPr>
          <p:cNvSpPr/>
          <p:nvPr/>
        </p:nvSpPr>
        <p:spPr>
          <a:xfrm>
            <a:off x="4835486" y="5322910"/>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Ovaal 29">
            <a:hlinkClick r:id="rId29" action="ppaction://hlinksldjump"/>
            <a:extLst>
              <a:ext uri="{FF2B5EF4-FFF2-40B4-BE49-F238E27FC236}">
                <a16:creationId xmlns:a16="http://schemas.microsoft.com/office/drawing/2014/main" id="{948C7509-3F2E-3418-605E-E8A2B350EC8A}"/>
              </a:ext>
            </a:extLst>
          </p:cNvPr>
          <p:cNvSpPr/>
          <p:nvPr/>
        </p:nvSpPr>
        <p:spPr>
          <a:xfrm>
            <a:off x="6195685" y="5322910"/>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al 30">
            <a:hlinkClick r:id="rId30" action="ppaction://hlinksldjump"/>
            <a:extLst>
              <a:ext uri="{FF2B5EF4-FFF2-40B4-BE49-F238E27FC236}">
                <a16:creationId xmlns:a16="http://schemas.microsoft.com/office/drawing/2014/main" id="{B31447DD-0FDD-C945-80BE-842DE0607203}"/>
              </a:ext>
            </a:extLst>
          </p:cNvPr>
          <p:cNvSpPr/>
          <p:nvPr/>
        </p:nvSpPr>
        <p:spPr>
          <a:xfrm>
            <a:off x="7555884" y="5322910"/>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Ovaal 31">
            <a:hlinkClick r:id="rId31" action="ppaction://hlinksldjump"/>
            <a:extLst>
              <a:ext uri="{FF2B5EF4-FFF2-40B4-BE49-F238E27FC236}">
                <a16:creationId xmlns:a16="http://schemas.microsoft.com/office/drawing/2014/main" id="{B33555E7-9013-9448-A08B-AF92B20A3B07}"/>
              </a:ext>
            </a:extLst>
          </p:cNvPr>
          <p:cNvSpPr/>
          <p:nvPr/>
        </p:nvSpPr>
        <p:spPr>
          <a:xfrm>
            <a:off x="8945472" y="398831"/>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Ovaal 32">
            <a:hlinkClick r:id="rId32" action="ppaction://hlinksldjump"/>
            <a:extLst>
              <a:ext uri="{FF2B5EF4-FFF2-40B4-BE49-F238E27FC236}">
                <a16:creationId xmlns:a16="http://schemas.microsoft.com/office/drawing/2014/main" id="{54E6B1F6-8818-DAA5-886F-9ECB60B4C669}"/>
              </a:ext>
            </a:extLst>
          </p:cNvPr>
          <p:cNvSpPr/>
          <p:nvPr/>
        </p:nvSpPr>
        <p:spPr>
          <a:xfrm>
            <a:off x="10305671" y="398831"/>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Ovaal 33">
            <a:hlinkClick r:id="rId33" action="ppaction://hlinksldjump"/>
            <a:extLst>
              <a:ext uri="{FF2B5EF4-FFF2-40B4-BE49-F238E27FC236}">
                <a16:creationId xmlns:a16="http://schemas.microsoft.com/office/drawing/2014/main" id="{CA768356-2B73-2D8C-CEC8-EF53E811D24B}"/>
              </a:ext>
            </a:extLst>
          </p:cNvPr>
          <p:cNvSpPr/>
          <p:nvPr/>
        </p:nvSpPr>
        <p:spPr>
          <a:xfrm>
            <a:off x="8945472" y="1624516"/>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Ovaal 34">
            <a:hlinkClick r:id="rId34" action="ppaction://hlinksldjump"/>
            <a:extLst>
              <a:ext uri="{FF2B5EF4-FFF2-40B4-BE49-F238E27FC236}">
                <a16:creationId xmlns:a16="http://schemas.microsoft.com/office/drawing/2014/main" id="{F7D90033-5AB7-3466-2634-5CB6DEE53B08}"/>
              </a:ext>
            </a:extLst>
          </p:cNvPr>
          <p:cNvSpPr/>
          <p:nvPr/>
        </p:nvSpPr>
        <p:spPr>
          <a:xfrm>
            <a:off x="10305671" y="1624516"/>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Ovaal 35">
            <a:hlinkClick r:id="rId35" action="ppaction://hlinksldjump"/>
            <a:extLst>
              <a:ext uri="{FF2B5EF4-FFF2-40B4-BE49-F238E27FC236}">
                <a16:creationId xmlns:a16="http://schemas.microsoft.com/office/drawing/2014/main" id="{1C54E747-B23E-A05C-EA39-E05B26432BC9}"/>
              </a:ext>
            </a:extLst>
          </p:cNvPr>
          <p:cNvSpPr/>
          <p:nvPr/>
        </p:nvSpPr>
        <p:spPr>
          <a:xfrm>
            <a:off x="8916083" y="2850201"/>
            <a:ext cx="1077260" cy="1094100"/>
          </a:xfrm>
          <a:prstGeom prst="ellipse">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Ovaal 36">
            <a:hlinkClick r:id="rId36" action="ppaction://hlinksldjump"/>
            <a:extLst>
              <a:ext uri="{FF2B5EF4-FFF2-40B4-BE49-F238E27FC236}">
                <a16:creationId xmlns:a16="http://schemas.microsoft.com/office/drawing/2014/main" id="{9E8187F4-A3DA-8A12-F80D-F68E6AB0DFE7}"/>
              </a:ext>
            </a:extLst>
          </p:cNvPr>
          <p:cNvSpPr/>
          <p:nvPr/>
        </p:nvSpPr>
        <p:spPr>
          <a:xfrm>
            <a:off x="10276282" y="2850201"/>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Ovaal 37">
            <a:hlinkClick r:id="rId37" action="ppaction://hlinksldjump"/>
            <a:extLst>
              <a:ext uri="{FF2B5EF4-FFF2-40B4-BE49-F238E27FC236}">
                <a16:creationId xmlns:a16="http://schemas.microsoft.com/office/drawing/2014/main" id="{A11A12E1-151D-EB79-FD9B-F5EC17E61BF1}"/>
              </a:ext>
            </a:extLst>
          </p:cNvPr>
          <p:cNvSpPr/>
          <p:nvPr/>
        </p:nvSpPr>
        <p:spPr>
          <a:xfrm>
            <a:off x="8916083" y="4075886"/>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Ovaal 38">
            <a:hlinkClick r:id="rId38" action="ppaction://hlinksldjump"/>
            <a:extLst>
              <a:ext uri="{FF2B5EF4-FFF2-40B4-BE49-F238E27FC236}">
                <a16:creationId xmlns:a16="http://schemas.microsoft.com/office/drawing/2014/main" id="{66D63F18-BB52-D6A2-F19A-9A04F45B7994}"/>
              </a:ext>
            </a:extLst>
          </p:cNvPr>
          <p:cNvSpPr/>
          <p:nvPr/>
        </p:nvSpPr>
        <p:spPr>
          <a:xfrm>
            <a:off x="10276282" y="4075886"/>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Ovaal 39">
            <a:hlinkClick r:id="rId39" action="ppaction://hlinksldjump"/>
            <a:extLst>
              <a:ext uri="{FF2B5EF4-FFF2-40B4-BE49-F238E27FC236}">
                <a16:creationId xmlns:a16="http://schemas.microsoft.com/office/drawing/2014/main" id="{B40BDADF-0103-B62D-E698-DB4B5FD0A9F3}"/>
              </a:ext>
            </a:extLst>
          </p:cNvPr>
          <p:cNvSpPr/>
          <p:nvPr/>
        </p:nvSpPr>
        <p:spPr>
          <a:xfrm>
            <a:off x="8916083" y="5301571"/>
            <a:ext cx="1077260" cy="1094100"/>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Ovaal 40">
            <a:hlinkClick r:id="rId40" action="ppaction://hlinksldjump"/>
            <a:extLst>
              <a:ext uri="{FF2B5EF4-FFF2-40B4-BE49-F238E27FC236}">
                <a16:creationId xmlns:a16="http://schemas.microsoft.com/office/drawing/2014/main" id="{2D2960B6-0332-B6B6-6F7B-0DB66A75F382}"/>
              </a:ext>
            </a:extLst>
          </p:cNvPr>
          <p:cNvSpPr/>
          <p:nvPr/>
        </p:nvSpPr>
        <p:spPr>
          <a:xfrm>
            <a:off x="10276282" y="5301571"/>
            <a:ext cx="1077260" cy="1094100"/>
          </a:xfrm>
          <a:prstGeom prst="ellipse">
            <a:avLst/>
          </a:prstGeom>
          <a:solidFill>
            <a:srgbClr val="EF753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Ovaal 1">
            <a:hlinkClick r:id="rId41" action="ppaction://hlinksldjump"/>
            <a:extLst>
              <a:ext uri="{FF2B5EF4-FFF2-40B4-BE49-F238E27FC236}">
                <a16:creationId xmlns:a16="http://schemas.microsoft.com/office/drawing/2014/main" id="{7D0C0AE5-2A55-2767-CDBC-434F715028E5}"/>
              </a:ext>
            </a:extLst>
          </p:cNvPr>
          <p:cNvSpPr/>
          <p:nvPr/>
        </p:nvSpPr>
        <p:spPr>
          <a:xfrm>
            <a:off x="754889" y="371532"/>
            <a:ext cx="1077260" cy="1094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2" name="Tekstvak 41">
            <a:extLst>
              <a:ext uri="{FF2B5EF4-FFF2-40B4-BE49-F238E27FC236}">
                <a16:creationId xmlns:a16="http://schemas.microsoft.com/office/drawing/2014/main" id="{A7832228-C3AF-C5C9-4FD1-F5A474317E43}"/>
              </a:ext>
            </a:extLst>
          </p:cNvPr>
          <p:cNvSpPr txBox="1"/>
          <p:nvPr/>
        </p:nvSpPr>
        <p:spPr>
          <a:xfrm>
            <a:off x="1109815" y="684271"/>
            <a:ext cx="367408" cy="523220"/>
          </a:xfrm>
          <a:prstGeom prst="rect">
            <a:avLst/>
          </a:prstGeom>
          <a:noFill/>
        </p:spPr>
        <p:txBody>
          <a:bodyPr wrap="none" rtlCol="0">
            <a:spAutoFit/>
          </a:bodyPr>
          <a:lstStyle/>
          <a:p>
            <a:r>
              <a:rPr lang="nl-NL" sz="2800" dirty="0">
                <a:solidFill>
                  <a:schemeClr val="bg1"/>
                </a:solidFill>
              </a:rPr>
              <a:t>1</a:t>
            </a:r>
          </a:p>
        </p:txBody>
      </p:sp>
      <p:sp>
        <p:nvSpPr>
          <p:cNvPr id="43" name="Tekstvak 42">
            <a:extLst>
              <a:ext uri="{FF2B5EF4-FFF2-40B4-BE49-F238E27FC236}">
                <a16:creationId xmlns:a16="http://schemas.microsoft.com/office/drawing/2014/main" id="{3695C6D2-6FA0-714C-462D-38FD381AD088}"/>
              </a:ext>
            </a:extLst>
          </p:cNvPr>
          <p:cNvSpPr txBox="1"/>
          <p:nvPr/>
        </p:nvSpPr>
        <p:spPr>
          <a:xfrm>
            <a:off x="2470014" y="684271"/>
            <a:ext cx="367408" cy="523220"/>
          </a:xfrm>
          <a:prstGeom prst="rect">
            <a:avLst/>
          </a:prstGeom>
          <a:noFill/>
        </p:spPr>
        <p:txBody>
          <a:bodyPr wrap="none" rtlCol="0">
            <a:spAutoFit/>
          </a:bodyPr>
          <a:lstStyle/>
          <a:p>
            <a:r>
              <a:rPr lang="nl-NL" sz="2800" dirty="0">
                <a:solidFill>
                  <a:schemeClr val="bg1"/>
                </a:solidFill>
              </a:rPr>
              <a:t>2</a:t>
            </a:r>
          </a:p>
        </p:txBody>
      </p:sp>
      <p:sp>
        <p:nvSpPr>
          <p:cNvPr id="45" name="Tekstvak 44">
            <a:extLst>
              <a:ext uri="{FF2B5EF4-FFF2-40B4-BE49-F238E27FC236}">
                <a16:creationId xmlns:a16="http://schemas.microsoft.com/office/drawing/2014/main" id="{6948B39A-7018-D0EE-DA32-848152E02447}"/>
              </a:ext>
            </a:extLst>
          </p:cNvPr>
          <p:cNvSpPr txBox="1"/>
          <p:nvPr/>
        </p:nvSpPr>
        <p:spPr>
          <a:xfrm>
            <a:off x="3830213" y="684271"/>
            <a:ext cx="367408" cy="523220"/>
          </a:xfrm>
          <a:prstGeom prst="rect">
            <a:avLst/>
          </a:prstGeom>
          <a:noFill/>
        </p:spPr>
        <p:txBody>
          <a:bodyPr wrap="none" rtlCol="0">
            <a:spAutoFit/>
          </a:bodyPr>
          <a:lstStyle/>
          <a:p>
            <a:r>
              <a:rPr lang="nl-NL" sz="2800" dirty="0">
                <a:solidFill>
                  <a:schemeClr val="bg1"/>
                </a:solidFill>
              </a:rPr>
              <a:t>3</a:t>
            </a:r>
          </a:p>
        </p:txBody>
      </p:sp>
      <p:sp>
        <p:nvSpPr>
          <p:cNvPr id="46" name="Tekstvak 45">
            <a:extLst>
              <a:ext uri="{FF2B5EF4-FFF2-40B4-BE49-F238E27FC236}">
                <a16:creationId xmlns:a16="http://schemas.microsoft.com/office/drawing/2014/main" id="{84C5FE5C-9FFF-49EA-D346-18FDDB795F25}"/>
              </a:ext>
            </a:extLst>
          </p:cNvPr>
          <p:cNvSpPr txBox="1"/>
          <p:nvPr/>
        </p:nvSpPr>
        <p:spPr>
          <a:xfrm>
            <a:off x="5190412" y="684271"/>
            <a:ext cx="367408" cy="523220"/>
          </a:xfrm>
          <a:prstGeom prst="rect">
            <a:avLst/>
          </a:prstGeom>
          <a:noFill/>
        </p:spPr>
        <p:txBody>
          <a:bodyPr wrap="none" rtlCol="0">
            <a:spAutoFit/>
          </a:bodyPr>
          <a:lstStyle/>
          <a:p>
            <a:r>
              <a:rPr lang="nl-NL" sz="2800" dirty="0">
                <a:solidFill>
                  <a:schemeClr val="bg1"/>
                </a:solidFill>
              </a:rPr>
              <a:t>4</a:t>
            </a:r>
          </a:p>
        </p:txBody>
      </p:sp>
      <p:sp>
        <p:nvSpPr>
          <p:cNvPr id="47" name="Tekstvak 46">
            <a:extLst>
              <a:ext uri="{FF2B5EF4-FFF2-40B4-BE49-F238E27FC236}">
                <a16:creationId xmlns:a16="http://schemas.microsoft.com/office/drawing/2014/main" id="{AD31BB68-7D6C-56AD-7222-7C70998C51CD}"/>
              </a:ext>
            </a:extLst>
          </p:cNvPr>
          <p:cNvSpPr txBox="1"/>
          <p:nvPr/>
        </p:nvSpPr>
        <p:spPr>
          <a:xfrm>
            <a:off x="6550611" y="684271"/>
            <a:ext cx="367408" cy="523220"/>
          </a:xfrm>
          <a:prstGeom prst="rect">
            <a:avLst/>
          </a:prstGeom>
          <a:noFill/>
        </p:spPr>
        <p:txBody>
          <a:bodyPr wrap="none" rtlCol="0">
            <a:spAutoFit/>
          </a:bodyPr>
          <a:lstStyle/>
          <a:p>
            <a:r>
              <a:rPr lang="nl-NL" sz="2800" dirty="0">
                <a:solidFill>
                  <a:schemeClr val="bg1"/>
                </a:solidFill>
              </a:rPr>
              <a:t>5</a:t>
            </a:r>
          </a:p>
        </p:txBody>
      </p:sp>
      <p:sp>
        <p:nvSpPr>
          <p:cNvPr id="48" name="Tekstvak 47">
            <a:extLst>
              <a:ext uri="{FF2B5EF4-FFF2-40B4-BE49-F238E27FC236}">
                <a16:creationId xmlns:a16="http://schemas.microsoft.com/office/drawing/2014/main" id="{1D5E333F-F1D3-B4DC-20EF-578BEF8AC658}"/>
              </a:ext>
            </a:extLst>
          </p:cNvPr>
          <p:cNvSpPr txBox="1"/>
          <p:nvPr/>
        </p:nvSpPr>
        <p:spPr>
          <a:xfrm>
            <a:off x="7910810" y="708993"/>
            <a:ext cx="367408" cy="523220"/>
          </a:xfrm>
          <a:prstGeom prst="rect">
            <a:avLst/>
          </a:prstGeom>
          <a:noFill/>
        </p:spPr>
        <p:txBody>
          <a:bodyPr wrap="none" rtlCol="0">
            <a:spAutoFit/>
          </a:bodyPr>
          <a:lstStyle/>
          <a:p>
            <a:r>
              <a:rPr lang="nl-NL" sz="2800" dirty="0">
                <a:solidFill>
                  <a:schemeClr val="bg1"/>
                </a:solidFill>
              </a:rPr>
              <a:t>6</a:t>
            </a:r>
          </a:p>
        </p:txBody>
      </p:sp>
      <p:sp>
        <p:nvSpPr>
          <p:cNvPr id="49" name="Tekstvak 48">
            <a:extLst>
              <a:ext uri="{FF2B5EF4-FFF2-40B4-BE49-F238E27FC236}">
                <a16:creationId xmlns:a16="http://schemas.microsoft.com/office/drawing/2014/main" id="{C0380548-2258-9757-5051-8B48FD780C8F}"/>
              </a:ext>
            </a:extLst>
          </p:cNvPr>
          <p:cNvSpPr txBox="1"/>
          <p:nvPr/>
        </p:nvSpPr>
        <p:spPr>
          <a:xfrm>
            <a:off x="9297313" y="692171"/>
            <a:ext cx="367408" cy="523220"/>
          </a:xfrm>
          <a:prstGeom prst="rect">
            <a:avLst/>
          </a:prstGeom>
          <a:noFill/>
        </p:spPr>
        <p:txBody>
          <a:bodyPr wrap="none" rtlCol="0">
            <a:spAutoFit/>
          </a:bodyPr>
          <a:lstStyle/>
          <a:p>
            <a:r>
              <a:rPr lang="nl-NL" sz="2800" dirty="0">
                <a:solidFill>
                  <a:schemeClr val="bg1"/>
                </a:solidFill>
              </a:rPr>
              <a:t>7</a:t>
            </a:r>
          </a:p>
        </p:txBody>
      </p:sp>
      <p:sp>
        <p:nvSpPr>
          <p:cNvPr id="50" name="Tekstvak 49">
            <a:extLst>
              <a:ext uri="{FF2B5EF4-FFF2-40B4-BE49-F238E27FC236}">
                <a16:creationId xmlns:a16="http://schemas.microsoft.com/office/drawing/2014/main" id="{9AC7F964-F611-4AC4-46A6-A242FC9201FA}"/>
              </a:ext>
            </a:extLst>
          </p:cNvPr>
          <p:cNvSpPr txBox="1"/>
          <p:nvPr/>
        </p:nvSpPr>
        <p:spPr>
          <a:xfrm>
            <a:off x="10652959" y="684271"/>
            <a:ext cx="367408" cy="523220"/>
          </a:xfrm>
          <a:prstGeom prst="rect">
            <a:avLst/>
          </a:prstGeom>
          <a:noFill/>
        </p:spPr>
        <p:txBody>
          <a:bodyPr wrap="none" rtlCol="0">
            <a:spAutoFit/>
          </a:bodyPr>
          <a:lstStyle/>
          <a:p>
            <a:r>
              <a:rPr lang="nl-NL" sz="2800" dirty="0">
                <a:solidFill>
                  <a:schemeClr val="bg1"/>
                </a:solidFill>
              </a:rPr>
              <a:t>8</a:t>
            </a:r>
          </a:p>
        </p:txBody>
      </p:sp>
      <p:sp>
        <p:nvSpPr>
          <p:cNvPr id="51" name="Tekstvak 50">
            <a:extLst>
              <a:ext uri="{FF2B5EF4-FFF2-40B4-BE49-F238E27FC236}">
                <a16:creationId xmlns:a16="http://schemas.microsoft.com/office/drawing/2014/main" id="{73BDD778-C9BE-9A9E-7A60-16215D301E71}"/>
              </a:ext>
            </a:extLst>
          </p:cNvPr>
          <p:cNvSpPr txBox="1"/>
          <p:nvPr/>
        </p:nvSpPr>
        <p:spPr>
          <a:xfrm>
            <a:off x="1109815" y="1958354"/>
            <a:ext cx="367408" cy="523220"/>
          </a:xfrm>
          <a:prstGeom prst="rect">
            <a:avLst/>
          </a:prstGeom>
          <a:noFill/>
        </p:spPr>
        <p:txBody>
          <a:bodyPr wrap="none" rtlCol="0">
            <a:spAutoFit/>
          </a:bodyPr>
          <a:lstStyle/>
          <a:p>
            <a:r>
              <a:rPr lang="nl-NL" sz="2800" dirty="0">
                <a:solidFill>
                  <a:schemeClr val="bg1"/>
                </a:solidFill>
              </a:rPr>
              <a:t>9</a:t>
            </a:r>
          </a:p>
        </p:txBody>
      </p:sp>
      <p:sp>
        <p:nvSpPr>
          <p:cNvPr id="52" name="Tekstvak 51">
            <a:extLst>
              <a:ext uri="{FF2B5EF4-FFF2-40B4-BE49-F238E27FC236}">
                <a16:creationId xmlns:a16="http://schemas.microsoft.com/office/drawing/2014/main" id="{CB0C62A7-9512-7EF7-4EA9-DCFA50CB4C36}"/>
              </a:ext>
            </a:extLst>
          </p:cNvPr>
          <p:cNvSpPr txBox="1"/>
          <p:nvPr/>
        </p:nvSpPr>
        <p:spPr>
          <a:xfrm>
            <a:off x="2411646" y="1958354"/>
            <a:ext cx="550151" cy="523220"/>
          </a:xfrm>
          <a:prstGeom prst="rect">
            <a:avLst/>
          </a:prstGeom>
          <a:noFill/>
        </p:spPr>
        <p:txBody>
          <a:bodyPr wrap="none" rtlCol="0">
            <a:spAutoFit/>
          </a:bodyPr>
          <a:lstStyle/>
          <a:p>
            <a:r>
              <a:rPr lang="nl-NL" sz="2800" dirty="0">
                <a:solidFill>
                  <a:schemeClr val="bg1"/>
                </a:solidFill>
              </a:rPr>
              <a:t>10</a:t>
            </a:r>
          </a:p>
        </p:txBody>
      </p:sp>
      <p:sp>
        <p:nvSpPr>
          <p:cNvPr id="53" name="Tekstvak 52">
            <a:extLst>
              <a:ext uri="{FF2B5EF4-FFF2-40B4-BE49-F238E27FC236}">
                <a16:creationId xmlns:a16="http://schemas.microsoft.com/office/drawing/2014/main" id="{25AA723A-F6AB-5382-0FDD-53A4D3324AF5}"/>
              </a:ext>
            </a:extLst>
          </p:cNvPr>
          <p:cNvSpPr txBox="1"/>
          <p:nvPr/>
        </p:nvSpPr>
        <p:spPr>
          <a:xfrm>
            <a:off x="3771845" y="1958354"/>
            <a:ext cx="550151" cy="523220"/>
          </a:xfrm>
          <a:prstGeom prst="rect">
            <a:avLst/>
          </a:prstGeom>
          <a:noFill/>
        </p:spPr>
        <p:txBody>
          <a:bodyPr wrap="none" rtlCol="0">
            <a:spAutoFit/>
          </a:bodyPr>
          <a:lstStyle/>
          <a:p>
            <a:r>
              <a:rPr lang="nl-NL" sz="2800" dirty="0">
                <a:solidFill>
                  <a:schemeClr val="bg1"/>
                </a:solidFill>
              </a:rPr>
              <a:t>11</a:t>
            </a:r>
          </a:p>
        </p:txBody>
      </p:sp>
      <p:sp>
        <p:nvSpPr>
          <p:cNvPr id="54" name="Tekstvak 53">
            <a:extLst>
              <a:ext uri="{FF2B5EF4-FFF2-40B4-BE49-F238E27FC236}">
                <a16:creationId xmlns:a16="http://schemas.microsoft.com/office/drawing/2014/main" id="{26BDFB44-5FC0-E2A9-A1A4-50C9445782B7}"/>
              </a:ext>
            </a:extLst>
          </p:cNvPr>
          <p:cNvSpPr txBox="1"/>
          <p:nvPr/>
        </p:nvSpPr>
        <p:spPr>
          <a:xfrm>
            <a:off x="5132044" y="1958354"/>
            <a:ext cx="550151" cy="523220"/>
          </a:xfrm>
          <a:prstGeom prst="rect">
            <a:avLst/>
          </a:prstGeom>
          <a:noFill/>
        </p:spPr>
        <p:txBody>
          <a:bodyPr wrap="none" rtlCol="0">
            <a:spAutoFit/>
          </a:bodyPr>
          <a:lstStyle/>
          <a:p>
            <a:r>
              <a:rPr lang="nl-NL" sz="2800" dirty="0">
                <a:solidFill>
                  <a:schemeClr val="bg1"/>
                </a:solidFill>
              </a:rPr>
              <a:t>12</a:t>
            </a:r>
          </a:p>
        </p:txBody>
      </p:sp>
      <p:sp>
        <p:nvSpPr>
          <p:cNvPr id="55" name="Tekstvak 54">
            <a:extLst>
              <a:ext uri="{FF2B5EF4-FFF2-40B4-BE49-F238E27FC236}">
                <a16:creationId xmlns:a16="http://schemas.microsoft.com/office/drawing/2014/main" id="{067BA294-6416-3345-0AB1-A8158AF61DA7}"/>
              </a:ext>
            </a:extLst>
          </p:cNvPr>
          <p:cNvSpPr txBox="1"/>
          <p:nvPr/>
        </p:nvSpPr>
        <p:spPr>
          <a:xfrm>
            <a:off x="6492243" y="1958354"/>
            <a:ext cx="550151" cy="523220"/>
          </a:xfrm>
          <a:prstGeom prst="rect">
            <a:avLst/>
          </a:prstGeom>
          <a:noFill/>
        </p:spPr>
        <p:txBody>
          <a:bodyPr wrap="none" rtlCol="0">
            <a:spAutoFit/>
          </a:bodyPr>
          <a:lstStyle/>
          <a:p>
            <a:r>
              <a:rPr lang="nl-NL" sz="2800" dirty="0">
                <a:solidFill>
                  <a:schemeClr val="bg1"/>
                </a:solidFill>
              </a:rPr>
              <a:t>13</a:t>
            </a:r>
          </a:p>
        </p:txBody>
      </p:sp>
      <p:sp>
        <p:nvSpPr>
          <p:cNvPr id="56" name="Tekstvak 55">
            <a:extLst>
              <a:ext uri="{FF2B5EF4-FFF2-40B4-BE49-F238E27FC236}">
                <a16:creationId xmlns:a16="http://schemas.microsoft.com/office/drawing/2014/main" id="{908CDCD5-A523-AFC9-1374-FF9123C53DC5}"/>
              </a:ext>
            </a:extLst>
          </p:cNvPr>
          <p:cNvSpPr txBox="1"/>
          <p:nvPr/>
        </p:nvSpPr>
        <p:spPr>
          <a:xfrm>
            <a:off x="7852442" y="1983076"/>
            <a:ext cx="550151" cy="523220"/>
          </a:xfrm>
          <a:prstGeom prst="rect">
            <a:avLst/>
          </a:prstGeom>
          <a:noFill/>
        </p:spPr>
        <p:txBody>
          <a:bodyPr wrap="none" rtlCol="0">
            <a:spAutoFit/>
          </a:bodyPr>
          <a:lstStyle/>
          <a:p>
            <a:r>
              <a:rPr lang="nl-NL" sz="2800" dirty="0">
                <a:solidFill>
                  <a:schemeClr val="bg1"/>
                </a:solidFill>
              </a:rPr>
              <a:t>14</a:t>
            </a:r>
          </a:p>
        </p:txBody>
      </p:sp>
      <p:sp>
        <p:nvSpPr>
          <p:cNvPr id="57" name="Tekstvak 56">
            <a:extLst>
              <a:ext uri="{FF2B5EF4-FFF2-40B4-BE49-F238E27FC236}">
                <a16:creationId xmlns:a16="http://schemas.microsoft.com/office/drawing/2014/main" id="{ADE168DF-F88B-647E-F0CD-2741EB2A17C8}"/>
              </a:ext>
            </a:extLst>
          </p:cNvPr>
          <p:cNvSpPr txBox="1"/>
          <p:nvPr/>
        </p:nvSpPr>
        <p:spPr>
          <a:xfrm>
            <a:off x="9238945" y="1966254"/>
            <a:ext cx="550151" cy="523220"/>
          </a:xfrm>
          <a:prstGeom prst="rect">
            <a:avLst/>
          </a:prstGeom>
          <a:noFill/>
        </p:spPr>
        <p:txBody>
          <a:bodyPr wrap="none" rtlCol="0">
            <a:spAutoFit/>
          </a:bodyPr>
          <a:lstStyle/>
          <a:p>
            <a:r>
              <a:rPr lang="nl-NL" sz="2800" dirty="0">
                <a:solidFill>
                  <a:schemeClr val="bg1"/>
                </a:solidFill>
              </a:rPr>
              <a:t>15</a:t>
            </a:r>
          </a:p>
        </p:txBody>
      </p:sp>
      <p:sp>
        <p:nvSpPr>
          <p:cNvPr id="58" name="Tekstvak 57">
            <a:extLst>
              <a:ext uri="{FF2B5EF4-FFF2-40B4-BE49-F238E27FC236}">
                <a16:creationId xmlns:a16="http://schemas.microsoft.com/office/drawing/2014/main" id="{018D2E05-0A1C-00FB-1057-20BD3AB37C3F}"/>
              </a:ext>
            </a:extLst>
          </p:cNvPr>
          <p:cNvSpPr txBox="1"/>
          <p:nvPr/>
        </p:nvSpPr>
        <p:spPr>
          <a:xfrm>
            <a:off x="10565407" y="1958354"/>
            <a:ext cx="550151" cy="523220"/>
          </a:xfrm>
          <a:prstGeom prst="rect">
            <a:avLst/>
          </a:prstGeom>
          <a:noFill/>
        </p:spPr>
        <p:txBody>
          <a:bodyPr wrap="none" rtlCol="0">
            <a:spAutoFit/>
          </a:bodyPr>
          <a:lstStyle/>
          <a:p>
            <a:r>
              <a:rPr lang="nl-NL" sz="2800" dirty="0">
                <a:solidFill>
                  <a:schemeClr val="bg1"/>
                </a:solidFill>
              </a:rPr>
              <a:t>16</a:t>
            </a:r>
          </a:p>
        </p:txBody>
      </p:sp>
      <p:sp>
        <p:nvSpPr>
          <p:cNvPr id="67" name="Tekstvak 66">
            <a:extLst>
              <a:ext uri="{FF2B5EF4-FFF2-40B4-BE49-F238E27FC236}">
                <a16:creationId xmlns:a16="http://schemas.microsoft.com/office/drawing/2014/main" id="{5634282E-99A3-6BD2-476B-5F9E20D9D76C}"/>
              </a:ext>
            </a:extLst>
          </p:cNvPr>
          <p:cNvSpPr txBox="1"/>
          <p:nvPr/>
        </p:nvSpPr>
        <p:spPr>
          <a:xfrm>
            <a:off x="1041719" y="3160683"/>
            <a:ext cx="550151" cy="523220"/>
          </a:xfrm>
          <a:prstGeom prst="rect">
            <a:avLst/>
          </a:prstGeom>
          <a:noFill/>
        </p:spPr>
        <p:txBody>
          <a:bodyPr wrap="none" rtlCol="0">
            <a:spAutoFit/>
          </a:bodyPr>
          <a:lstStyle/>
          <a:p>
            <a:r>
              <a:rPr lang="nl-NL" sz="2800" dirty="0">
                <a:solidFill>
                  <a:schemeClr val="bg1"/>
                </a:solidFill>
              </a:rPr>
              <a:t>17</a:t>
            </a:r>
          </a:p>
        </p:txBody>
      </p:sp>
      <p:sp>
        <p:nvSpPr>
          <p:cNvPr id="68" name="Tekstvak 67">
            <a:extLst>
              <a:ext uri="{FF2B5EF4-FFF2-40B4-BE49-F238E27FC236}">
                <a16:creationId xmlns:a16="http://schemas.microsoft.com/office/drawing/2014/main" id="{35FF2B1E-1496-2134-BE7D-BF0BA8759041}"/>
              </a:ext>
            </a:extLst>
          </p:cNvPr>
          <p:cNvSpPr txBox="1"/>
          <p:nvPr/>
        </p:nvSpPr>
        <p:spPr>
          <a:xfrm>
            <a:off x="2411646" y="3160683"/>
            <a:ext cx="550151" cy="523220"/>
          </a:xfrm>
          <a:prstGeom prst="rect">
            <a:avLst/>
          </a:prstGeom>
          <a:noFill/>
        </p:spPr>
        <p:txBody>
          <a:bodyPr wrap="none" rtlCol="0">
            <a:spAutoFit/>
          </a:bodyPr>
          <a:lstStyle/>
          <a:p>
            <a:r>
              <a:rPr lang="nl-NL" sz="2800" dirty="0">
                <a:solidFill>
                  <a:schemeClr val="bg1"/>
                </a:solidFill>
              </a:rPr>
              <a:t>18</a:t>
            </a:r>
          </a:p>
        </p:txBody>
      </p:sp>
      <p:sp>
        <p:nvSpPr>
          <p:cNvPr id="69" name="Tekstvak 68">
            <a:extLst>
              <a:ext uri="{FF2B5EF4-FFF2-40B4-BE49-F238E27FC236}">
                <a16:creationId xmlns:a16="http://schemas.microsoft.com/office/drawing/2014/main" id="{A41DA479-02A2-595C-7F25-36C13EFAC87E}"/>
              </a:ext>
            </a:extLst>
          </p:cNvPr>
          <p:cNvSpPr txBox="1"/>
          <p:nvPr/>
        </p:nvSpPr>
        <p:spPr>
          <a:xfrm>
            <a:off x="3771845" y="3160683"/>
            <a:ext cx="550151" cy="523220"/>
          </a:xfrm>
          <a:prstGeom prst="rect">
            <a:avLst/>
          </a:prstGeom>
          <a:noFill/>
        </p:spPr>
        <p:txBody>
          <a:bodyPr wrap="none" rtlCol="0">
            <a:spAutoFit/>
          </a:bodyPr>
          <a:lstStyle/>
          <a:p>
            <a:r>
              <a:rPr lang="nl-NL" sz="2800" dirty="0">
                <a:solidFill>
                  <a:schemeClr val="bg1"/>
                </a:solidFill>
              </a:rPr>
              <a:t>19</a:t>
            </a:r>
          </a:p>
        </p:txBody>
      </p:sp>
      <p:sp>
        <p:nvSpPr>
          <p:cNvPr id="70" name="Tekstvak 69">
            <a:extLst>
              <a:ext uri="{FF2B5EF4-FFF2-40B4-BE49-F238E27FC236}">
                <a16:creationId xmlns:a16="http://schemas.microsoft.com/office/drawing/2014/main" id="{8E9E174E-10ED-8DD5-F01B-0A24FC6F9852}"/>
              </a:ext>
            </a:extLst>
          </p:cNvPr>
          <p:cNvSpPr txBox="1"/>
          <p:nvPr/>
        </p:nvSpPr>
        <p:spPr>
          <a:xfrm>
            <a:off x="5132044" y="3160683"/>
            <a:ext cx="550151" cy="523220"/>
          </a:xfrm>
          <a:prstGeom prst="rect">
            <a:avLst/>
          </a:prstGeom>
          <a:noFill/>
        </p:spPr>
        <p:txBody>
          <a:bodyPr wrap="none" rtlCol="0">
            <a:spAutoFit/>
          </a:bodyPr>
          <a:lstStyle/>
          <a:p>
            <a:r>
              <a:rPr lang="nl-NL" sz="2800" dirty="0">
                <a:solidFill>
                  <a:schemeClr val="bg1"/>
                </a:solidFill>
              </a:rPr>
              <a:t>20</a:t>
            </a:r>
          </a:p>
        </p:txBody>
      </p:sp>
      <p:sp>
        <p:nvSpPr>
          <p:cNvPr id="71" name="Tekstvak 70">
            <a:extLst>
              <a:ext uri="{FF2B5EF4-FFF2-40B4-BE49-F238E27FC236}">
                <a16:creationId xmlns:a16="http://schemas.microsoft.com/office/drawing/2014/main" id="{026A9A85-FB9D-32BE-DEF4-E7247F1850D7}"/>
              </a:ext>
            </a:extLst>
          </p:cNvPr>
          <p:cNvSpPr txBox="1"/>
          <p:nvPr/>
        </p:nvSpPr>
        <p:spPr>
          <a:xfrm>
            <a:off x="6492243" y="3160683"/>
            <a:ext cx="550151" cy="523220"/>
          </a:xfrm>
          <a:prstGeom prst="rect">
            <a:avLst/>
          </a:prstGeom>
          <a:noFill/>
        </p:spPr>
        <p:txBody>
          <a:bodyPr wrap="none" rtlCol="0">
            <a:spAutoFit/>
          </a:bodyPr>
          <a:lstStyle/>
          <a:p>
            <a:r>
              <a:rPr lang="nl-NL" sz="2800" dirty="0">
                <a:solidFill>
                  <a:schemeClr val="bg1"/>
                </a:solidFill>
              </a:rPr>
              <a:t>21</a:t>
            </a:r>
          </a:p>
        </p:txBody>
      </p:sp>
      <p:sp>
        <p:nvSpPr>
          <p:cNvPr id="72" name="Tekstvak 71">
            <a:extLst>
              <a:ext uri="{FF2B5EF4-FFF2-40B4-BE49-F238E27FC236}">
                <a16:creationId xmlns:a16="http://schemas.microsoft.com/office/drawing/2014/main" id="{EAC356F6-F28D-F650-05F5-63C43F58827F}"/>
              </a:ext>
            </a:extLst>
          </p:cNvPr>
          <p:cNvSpPr txBox="1"/>
          <p:nvPr/>
        </p:nvSpPr>
        <p:spPr>
          <a:xfrm>
            <a:off x="7852442" y="3185405"/>
            <a:ext cx="550151" cy="523220"/>
          </a:xfrm>
          <a:prstGeom prst="rect">
            <a:avLst/>
          </a:prstGeom>
          <a:noFill/>
        </p:spPr>
        <p:txBody>
          <a:bodyPr wrap="none" rtlCol="0">
            <a:spAutoFit/>
          </a:bodyPr>
          <a:lstStyle/>
          <a:p>
            <a:r>
              <a:rPr lang="nl-NL" sz="2800" dirty="0">
                <a:solidFill>
                  <a:schemeClr val="bg1"/>
                </a:solidFill>
              </a:rPr>
              <a:t>22</a:t>
            </a:r>
          </a:p>
        </p:txBody>
      </p:sp>
      <p:sp>
        <p:nvSpPr>
          <p:cNvPr id="73" name="Tekstvak 72">
            <a:extLst>
              <a:ext uri="{FF2B5EF4-FFF2-40B4-BE49-F238E27FC236}">
                <a16:creationId xmlns:a16="http://schemas.microsoft.com/office/drawing/2014/main" id="{32D3C778-5599-6C67-AAA0-8DF28FFD4A93}"/>
              </a:ext>
            </a:extLst>
          </p:cNvPr>
          <p:cNvSpPr txBox="1"/>
          <p:nvPr/>
        </p:nvSpPr>
        <p:spPr>
          <a:xfrm>
            <a:off x="9238945" y="3168583"/>
            <a:ext cx="550151" cy="523220"/>
          </a:xfrm>
          <a:prstGeom prst="rect">
            <a:avLst/>
          </a:prstGeom>
          <a:noFill/>
        </p:spPr>
        <p:txBody>
          <a:bodyPr wrap="none" rtlCol="0">
            <a:spAutoFit/>
          </a:bodyPr>
          <a:lstStyle/>
          <a:p>
            <a:r>
              <a:rPr lang="nl-NL" sz="2800" dirty="0">
                <a:solidFill>
                  <a:schemeClr val="bg1"/>
                </a:solidFill>
              </a:rPr>
              <a:t>23</a:t>
            </a:r>
          </a:p>
        </p:txBody>
      </p:sp>
      <p:sp>
        <p:nvSpPr>
          <p:cNvPr id="74" name="Tekstvak 73">
            <a:extLst>
              <a:ext uri="{FF2B5EF4-FFF2-40B4-BE49-F238E27FC236}">
                <a16:creationId xmlns:a16="http://schemas.microsoft.com/office/drawing/2014/main" id="{90AF607D-87BD-BBB3-DDC6-2551BFD1820A}"/>
              </a:ext>
            </a:extLst>
          </p:cNvPr>
          <p:cNvSpPr txBox="1"/>
          <p:nvPr/>
        </p:nvSpPr>
        <p:spPr>
          <a:xfrm>
            <a:off x="10565407" y="3160683"/>
            <a:ext cx="550151" cy="523220"/>
          </a:xfrm>
          <a:prstGeom prst="rect">
            <a:avLst/>
          </a:prstGeom>
          <a:noFill/>
        </p:spPr>
        <p:txBody>
          <a:bodyPr wrap="none" rtlCol="0">
            <a:spAutoFit/>
          </a:bodyPr>
          <a:lstStyle/>
          <a:p>
            <a:r>
              <a:rPr lang="nl-NL" sz="2800" dirty="0">
                <a:solidFill>
                  <a:schemeClr val="bg1"/>
                </a:solidFill>
              </a:rPr>
              <a:t>24</a:t>
            </a:r>
          </a:p>
        </p:txBody>
      </p:sp>
      <p:sp>
        <p:nvSpPr>
          <p:cNvPr id="75" name="Tekstvak 74">
            <a:extLst>
              <a:ext uri="{FF2B5EF4-FFF2-40B4-BE49-F238E27FC236}">
                <a16:creationId xmlns:a16="http://schemas.microsoft.com/office/drawing/2014/main" id="{BCA28F5C-6DA3-0DBF-6E71-458020B57807}"/>
              </a:ext>
            </a:extLst>
          </p:cNvPr>
          <p:cNvSpPr txBox="1"/>
          <p:nvPr/>
        </p:nvSpPr>
        <p:spPr>
          <a:xfrm>
            <a:off x="1041719" y="4374794"/>
            <a:ext cx="550151" cy="523220"/>
          </a:xfrm>
          <a:prstGeom prst="rect">
            <a:avLst/>
          </a:prstGeom>
          <a:noFill/>
        </p:spPr>
        <p:txBody>
          <a:bodyPr wrap="none" rtlCol="0">
            <a:spAutoFit/>
          </a:bodyPr>
          <a:lstStyle/>
          <a:p>
            <a:r>
              <a:rPr lang="nl-NL" sz="2800" dirty="0">
                <a:solidFill>
                  <a:schemeClr val="bg1"/>
                </a:solidFill>
              </a:rPr>
              <a:t>25</a:t>
            </a:r>
          </a:p>
        </p:txBody>
      </p:sp>
      <p:sp>
        <p:nvSpPr>
          <p:cNvPr id="76" name="Tekstvak 75">
            <a:extLst>
              <a:ext uri="{FF2B5EF4-FFF2-40B4-BE49-F238E27FC236}">
                <a16:creationId xmlns:a16="http://schemas.microsoft.com/office/drawing/2014/main" id="{E2926322-CD02-F55E-5E70-3120BCD8393E}"/>
              </a:ext>
            </a:extLst>
          </p:cNvPr>
          <p:cNvSpPr txBox="1"/>
          <p:nvPr/>
        </p:nvSpPr>
        <p:spPr>
          <a:xfrm>
            <a:off x="2411646" y="4374794"/>
            <a:ext cx="550151" cy="523220"/>
          </a:xfrm>
          <a:prstGeom prst="rect">
            <a:avLst/>
          </a:prstGeom>
          <a:noFill/>
        </p:spPr>
        <p:txBody>
          <a:bodyPr wrap="none" rtlCol="0">
            <a:spAutoFit/>
          </a:bodyPr>
          <a:lstStyle/>
          <a:p>
            <a:r>
              <a:rPr lang="nl-NL" sz="2800" dirty="0">
                <a:solidFill>
                  <a:schemeClr val="bg1"/>
                </a:solidFill>
              </a:rPr>
              <a:t>26</a:t>
            </a:r>
          </a:p>
        </p:txBody>
      </p:sp>
      <p:sp>
        <p:nvSpPr>
          <p:cNvPr id="77" name="Tekstvak 76">
            <a:extLst>
              <a:ext uri="{FF2B5EF4-FFF2-40B4-BE49-F238E27FC236}">
                <a16:creationId xmlns:a16="http://schemas.microsoft.com/office/drawing/2014/main" id="{166A0D18-6EED-797B-067F-8A04A3643176}"/>
              </a:ext>
            </a:extLst>
          </p:cNvPr>
          <p:cNvSpPr txBox="1"/>
          <p:nvPr/>
        </p:nvSpPr>
        <p:spPr>
          <a:xfrm>
            <a:off x="3771845" y="4374794"/>
            <a:ext cx="550151" cy="523220"/>
          </a:xfrm>
          <a:prstGeom prst="rect">
            <a:avLst/>
          </a:prstGeom>
          <a:noFill/>
        </p:spPr>
        <p:txBody>
          <a:bodyPr wrap="none" rtlCol="0">
            <a:spAutoFit/>
          </a:bodyPr>
          <a:lstStyle/>
          <a:p>
            <a:r>
              <a:rPr lang="nl-NL" sz="2800" dirty="0">
                <a:solidFill>
                  <a:schemeClr val="bg1"/>
                </a:solidFill>
              </a:rPr>
              <a:t>27</a:t>
            </a:r>
          </a:p>
        </p:txBody>
      </p:sp>
      <p:sp>
        <p:nvSpPr>
          <p:cNvPr id="78" name="Tekstvak 77">
            <a:extLst>
              <a:ext uri="{FF2B5EF4-FFF2-40B4-BE49-F238E27FC236}">
                <a16:creationId xmlns:a16="http://schemas.microsoft.com/office/drawing/2014/main" id="{F1677890-6E04-6A35-0EBB-F98B653B1BFF}"/>
              </a:ext>
            </a:extLst>
          </p:cNvPr>
          <p:cNvSpPr txBox="1"/>
          <p:nvPr/>
        </p:nvSpPr>
        <p:spPr>
          <a:xfrm>
            <a:off x="5132044" y="4374794"/>
            <a:ext cx="550151" cy="523220"/>
          </a:xfrm>
          <a:prstGeom prst="rect">
            <a:avLst/>
          </a:prstGeom>
          <a:noFill/>
        </p:spPr>
        <p:txBody>
          <a:bodyPr wrap="none" rtlCol="0">
            <a:spAutoFit/>
          </a:bodyPr>
          <a:lstStyle/>
          <a:p>
            <a:r>
              <a:rPr lang="nl-NL" sz="2800" dirty="0">
                <a:solidFill>
                  <a:schemeClr val="bg1"/>
                </a:solidFill>
              </a:rPr>
              <a:t>28</a:t>
            </a:r>
          </a:p>
        </p:txBody>
      </p:sp>
      <p:sp>
        <p:nvSpPr>
          <p:cNvPr id="79" name="Tekstvak 78">
            <a:extLst>
              <a:ext uri="{FF2B5EF4-FFF2-40B4-BE49-F238E27FC236}">
                <a16:creationId xmlns:a16="http://schemas.microsoft.com/office/drawing/2014/main" id="{8C6350A4-11D8-C09F-E4D3-D62FB9C81925}"/>
              </a:ext>
            </a:extLst>
          </p:cNvPr>
          <p:cNvSpPr txBox="1"/>
          <p:nvPr/>
        </p:nvSpPr>
        <p:spPr>
          <a:xfrm>
            <a:off x="6492243" y="4374794"/>
            <a:ext cx="550151" cy="523220"/>
          </a:xfrm>
          <a:prstGeom prst="rect">
            <a:avLst/>
          </a:prstGeom>
          <a:noFill/>
        </p:spPr>
        <p:txBody>
          <a:bodyPr wrap="none" rtlCol="0">
            <a:spAutoFit/>
          </a:bodyPr>
          <a:lstStyle/>
          <a:p>
            <a:r>
              <a:rPr lang="nl-NL" sz="2800" dirty="0">
                <a:solidFill>
                  <a:schemeClr val="bg1"/>
                </a:solidFill>
              </a:rPr>
              <a:t>29</a:t>
            </a:r>
          </a:p>
        </p:txBody>
      </p:sp>
      <p:sp>
        <p:nvSpPr>
          <p:cNvPr id="80" name="Tekstvak 79">
            <a:extLst>
              <a:ext uri="{FF2B5EF4-FFF2-40B4-BE49-F238E27FC236}">
                <a16:creationId xmlns:a16="http://schemas.microsoft.com/office/drawing/2014/main" id="{366473D6-5255-444B-7599-39AC0245D888}"/>
              </a:ext>
            </a:extLst>
          </p:cNvPr>
          <p:cNvSpPr txBox="1"/>
          <p:nvPr/>
        </p:nvSpPr>
        <p:spPr>
          <a:xfrm>
            <a:off x="7852442" y="4399516"/>
            <a:ext cx="550151" cy="523220"/>
          </a:xfrm>
          <a:prstGeom prst="rect">
            <a:avLst/>
          </a:prstGeom>
          <a:noFill/>
        </p:spPr>
        <p:txBody>
          <a:bodyPr wrap="none" rtlCol="0">
            <a:spAutoFit/>
          </a:bodyPr>
          <a:lstStyle/>
          <a:p>
            <a:r>
              <a:rPr lang="nl-NL" sz="2800" dirty="0">
                <a:solidFill>
                  <a:schemeClr val="bg1"/>
                </a:solidFill>
              </a:rPr>
              <a:t>30</a:t>
            </a:r>
          </a:p>
        </p:txBody>
      </p:sp>
      <p:sp>
        <p:nvSpPr>
          <p:cNvPr id="81" name="Tekstvak 80">
            <a:extLst>
              <a:ext uri="{FF2B5EF4-FFF2-40B4-BE49-F238E27FC236}">
                <a16:creationId xmlns:a16="http://schemas.microsoft.com/office/drawing/2014/main" id="{2D10DE46-8D12-504F-137D-E6C88CAF28A1}"/>
              </a:ext>
            </a:extLst>
          </p:cNvPr>
          <p:cNvSpPr txBox="1"/>
          <p:nvPr/>
        </p:nvSpPr>
        <p:spPr>
          <a:xfrm>
            <a:off x="9238945" y="4382694"/>
            <a:ext cx="550151" cy="523220"/>
          </a:xfrm>
          <a:prstGeom prst="rect">
            <a:avLst/>
          </a:prstGeom>
          <a:noFill/>
        </p:spPr>
        <p:txBody>
          <a:bodyPr wrap="none" rtlCol="0">
            <a:spAutoFit/>
          </a:bodyPr>
          <a:lstStyle/>
          <a:p>
            <a:r>
              <a:rPr lang="nl-NL" sz="2800" dirty="0">
                <a:solidFill>
                  <a:schemeClr val="bg1"/>
                </a:solidFill>
              </a:rPr>
              <a:t>31</a:t>
            </a:r>
          </a:p>
        </p:txBody>
      </p:sp>
      <p:sp>
        <p:nvSpPr>
          <p:cNvPr id="82" name="Tekstvak 81">
            <a:extLst>
              <a:ext uri="{FF2B5EF4-FFF2-40B4-BE49-F238E27FC236}">
                <a16:creationId xmlns:a16="http://schemas.microsoft.com/office/drawing/2014/main" id="{F99EDD3B-E86C-F1C1-A851-8C888EE4C97C}"/>
              </a:ext>
            </a:extLst>
          </p:cNvPr>
          <p:cNvSpPr txBox="1"/>
          <p:nvPr/>
        </p:nvSpPr>
        <p:spPr>
          <a:xfrm>
            <a:off x="10565407" y="4374794"/>
            <a:ext cx="550151" cy="523220"/>
          </a:xfrm>
          <a:prstGeom prst="rect">
            <a:avLst/>
          </a:prstGeom>
          <a:noFill/>
        </p:spPr>
        <p:txBody>
          <a:bodyPr wrap="none" rtlCol="0">
            <a:spAutoFit/>
          </a:bodyPr>
          <a:lstStyle/>
          <a:p>
            <a:r>
              <a:rPr lang="nl-NL" sz="2800" dirty="0">
                <a:solidFill>
                  <a:schemeClr val="bg1"/>
                </a:solidFill>
              </a:rPr>
              <a:t>32</a:t>
            </a:r>
          </a:p>
        </p:txBody>
      </p:sp>
      <p:sp>
        <p:nvSpPr>
          <p:cNvPr id="83" name="Tekstvak 82">
            <a:extLst>
              <a:ext uri="{FF2B5EF4-FFF2-40B4-BE49-F238E27FC236}">
                <a16:creationId xmlns:a16="http://schemas.microsoft.com/office/drawing/2014/main" id="{84287E7C-77D4-4884-41B7-094D80367FEA}"/>
              </a:ext>
            </a:extLst>
          </p:cNvPr>
          <p:cNvSpPr txBox="1"/>
          <p:nvPr/>
        </p:nvSpPr>
        <p:spPr>
          <a:xfrm>
            <a:off x="1031991" y="5589910"/>
            <a:ext cx="550151" cy="523220"/>
          </a:xfrm>
          <a:prstGeom prst="rect">
            <a:avLst/>
          </a:prstGeom>
          <a:noFill/>
        </p:spPr>
        <p:txBody>
          <a:bodyPr wrap="none" rtlCol="0">
            <a:spAutoFit/>
          </a:bodyPr>
          <a:lstStyle/>
          <a:p>
            <a:r>
              <a:rPr lang="nl-NL" sz="2800" dirty="0">
                <a:solidFill>
                  <a:schemeClr val="bg1"/>
                </a:solidFill>
              </a:rPr>
              <a:t>33</a:t>
            </a:r>
          </a:p>
        </p:txBody>
      </p:sp>
      <p:sp>
        <p:nvSpPr>
          <p:cNvPr id="84" name="Tekstvak 83">
            <a:extLst>
              <a:ext uri="{FF2B5EF4-FFF2-40B4-BE49-F238E27FC236}">
                <a16:creationId xmlns:a16="http://schemas.microsoft.com/office/drawing/2014/main" id="{0F610882-794E-9937-C2C8-B4AD2E51C8C5}"/>
              </a:ext>
            </a:extLst>
          </p:cNvPr>
          <p:cNvSpPr txBox="1"/>
          <p:nvPr/>
        </p:nvSpPr>
        <p:spPr>
          <a:xfrm>
            <a:off x="2401918" y="5589910"/>
            <a:ext cx="550151" cy="523220"/>
          </a:xfrm>
          <a:prstGeom prst="rect">
            <a:avLst/>
          </a:prstGeom>
          <a:noFill/>
        </p:spPr>
        <p:txBody>
          <a:bodyPr wrap="none" rtlCol="0">
            <a:spAutoFit/>
          </a:bodyPr>
          <a:lstStyle/>
          <a:p>
            <a:r>
              <a:rPr lang="nl-NL" sz="2800" dirty="0">
                <a:solidFill>
                  <a:schemeClr val="bg1"/>
                </a:solidFill>
              </a:rPr>
              <a:t>34</a:t>
            </a:r>
          </a:p>
        </p:txBody>
      </p:sp>
      <p:sp>
        <p:nvSpPr>
          <p:cNvPr id="85" name="Tekstvak 84">
            <a:extLst>
              <a:ext uri="{FF2B5EF4-FFF2-40B4-BE49-F238E27FC236}">
                <a16:creationId xmlns:a16="http://schemas.microsoft.com/office/drawing/2014/main" id="{26B50307-CCB1-76E4-50B7-B46353ACB4BF}"/>
              </a:ext>
            </a:extLst>
          </p:cNvPr>
          <p:cNvSpPr txBox="1"/>
          <p:nvPr/>
        </p:nvSpPr>
        <p:spPr>
          <a:xfrm>
            <a:off x="3762117" y="5589910"/>
            <a:ext cx="550151" cy="523220"/>
          </a:xfrm>
          <a:prstGeom prst="rect">
            <a:avLst/>
          </a:prstGeom>
          <a:noFill/>
        </p:spPr>
        <p:txBody>
          <a:bodyPr wrap="none" rtlCol="0">
            <a:spAutoFit/>
          </a:bodyPr>
          <a:lstStyle/>
          <a:p>
            <a:r>
              <a:rPr lang="nl-NL" sz="2800" dirty="0">
                <a:solidFill>
                  <a:schemeClr val="bg1"/>
                </a:solidFill>
              </a:rPr>
              <a:t>35</a:t>
            </a:r>
          </a:p>
        </p:txBody>
      </p:sp>
      <p:sp>
        <p:nvSpPr>
          <p:cNvPr id="86" name="Tekstvak 85">
            <a:extLst>
              <a:ext uri="{FF2B5EF4-FFF2-40B4-BE49-F238E27FC236}">
                <a16:creationId xmlns:a16="http://schemas.microsoft.com/office/drawing/2014/main" id="{08EA7CF2-4133-55AE-CE6C-4F67A17EBDC3}"/>
              </a:ext>
            </a:extLst>
          </p:cNvPr>
          <p:cNvSpPr txBox="1"/>
          <p:nvPr/>
        </p:nvSpPr>
        <p:spPr>
          <a:xfrm>
            <a:off x="5122316" y="5589910"/>
            <a:ext cx="550151" cy="523220"/>
          </a:xfrm>
          <a:prstGeom prst="rect">
            <a:avLst/>
          </a:prstGeom>
          <a:noFill/>
        </p:spPr>
        <p:txBody>
          <a:bodyPr wrap="none" rtlCol="0">
            <a:spAutoFit/>
          </a:bodyPr>
          <a:lstStyle/>
          <a:p>
            <a:r>
              <a:rPr lang="nl-NL" sz="2800" dirty="0">
                <a:solidFill>
                  <a:schemeClr val="bg1"/>
                </a:solidFill>
              </a:rPr>
              <a:t>36</a:t>
            </a:r>
          </a:p>
        </p:txBody>
      </p:sp>
      <p:sp>
        <p:nvSpPr>
          <p:cNvPr id="87" name="Tekstvak 86">
            <a:extLst>
              <a:ext uri="{FF2B5EF4-FFF2-40B4-BE49-F238E27FC236}">
                <a16:creationId xmlns:a16="http://schemas.microsoft.com/office/drawing/2014/main" id="{70DBFA1A-DCBB-B8F9-A757-947560E71616}"/>
              </a:ext>
            </a:extLst>
          </p:cNvPr>
          <p:cNvSpPr txBox="1"/>
          <p:nvPr/>
        </p:nvSpPr>
        <p:spPr>
          <a:xfrm>
            <a:off x="6482515" y="5589910"/>
            <a:ext cx="550151" cy="523220"/>
          </a:xfrm>
          <a:prstGeom prst="rect">
            <a:avLst/>
          </a:prstGeom>
          <a:noFill/>
        </p:spPr>
        <p:txBody>
          <a:bodyPr wrap="none" rtlCol="0">
            <a:spAutoFit/>
          </a:bodyPr>
          <a:lstStyle/>
          <a:p>
            <a:r>
              <a:rPr lang="nl-NL" sz="2800" dirty="0">
                <a:solidFill>
                  <a:schemeClr val="bg1"/>
                </a:solidFill>
              </a:rPr>
              <a:t>37</a:t>
            </a:r>
          </a:p>
        </p:txBody>
      </p:sp>
      <p:sp>
        <p:nvSpPr>
          <p:cNvPr id="88" name="Tekstvak 87">
            <a:extLst>
              <a:ext uri="{FF2B5EF4-FFF2-40B4-BE49-F238E27FC236}">
                <a16:creationId xmlns:a16="http://schemas.microsoft.com/office/drawing/2014/main" id="{A532571D-29DA-7A4C-C20B-6DFF11696570}"/>
              </a:ext>
            </a:extLst>
          </p:cNvPr>
          <p:cNvSpPr txBox="1"/>
          <p:nvPr/>
        </p:nvSpPr>
        <p:spPr>
          <a:xfrm>
            <a:off x="7842714" y="5614632"/>
            <a:ext cx="550151" cy="523220"/>
          </a:xfrm>
          <a:prstGeom prst="rect">
            <a:avLst/>
          </a:prstGeom>
          <a:noFill/>
        </p:spPr>
        <p:txBody>
          <a:bodyPr wrap="none" rtlCol="0">
            <a:spAutoFit/>
          </a:bodyPr>
          <a:lstStyle/>
          <a:p>
            <a:r>
              <a:rPr lang="nl-NL" sz="2800" dirty="0">
                <a:solidFill>
                  <a:schemeClr val="bg1"/>
                </a:solidFill>
              </a:rPr>
              <a:t>38</a:t>
            </a:r>
          </a:p>
        </p:txBody>
      </p:sp>
      <p:sp>
        <p:nvSpPr>
          <p:cNvPr id="89" name="Tekstvak 88">
            <a:extLst>
              <a:ext uri="{FF2B5EF4-FFF2-40B4-BE49-F238E27FC236}">
                <a16:creationId xmlns:a16="http://schemas.microsoft.com/office/drawing/2014/main" id="{253C291C-C104-5E37-5DF9-252AC35F499A}"/>
              </a:ext>
            </a:extLst>
          </p:cNvPr>
          <p:cNvSpPr txBox="1"/>
          <p:nvPr/>
        </p:nvSpPr>
        <p:spPr>
          <a:xfrm>
            <a:off x="9229217" y="5597810"/>
            <a:ext cx="550151" cy="523220"/>
          </a:xfrm>
          <a:prstGeom prst="rect">
            <a:avLst/>
          </a:prstGeom>
          <a:noFill/>
        </p:spPr>
        <p:txBody>
          <a:bodyPr wrap="none" rtlCol="0">
            <a:spAutoFit/>
          </a:bodyPr>
          <a:lstStyle/>
          <a:p>
            <a:r>
              <a:rPr lang="nl-NL" sz="2800" dirty="0">
                <a:solidFill>
                  <a:schemeClr val="bg1"/>
                </a:solidFill>
              </a:rPr>
              <a:t>39</a:t>
            </a:r>
          </a:p>
        </p:txBody>
      </p:sp>
      <p:sp>
        <p:nvSpPr>
          <p:cNvPr id="90" name="Tekstvak 89">
            <a:extLst>
              <a:ext uri="{FF2B5EF4-FFF2-40B4-BE49-F238E27FC236}">
                <a16:creationId xmlns:a16="http://schemas.microsoft.com/office/drawing/2014/main" id="{F6ED0B43-4F18-80D0-53DD-836B4341BE84}"/>
              </a:ext>
            </a:extLst>
          </p:cNvPr>
          <p:cNvSpPr txBox="1"/>
          <p:nvPr/>
        </p:nvSpPr>
        <p:spPr>
          <a:xfrm>
            <a:off x="10555679" y="5589910"/>
            <a:ext cx="550151" cy="523220"/>
          </a:xfrm>
          <a:prstGeom prst="rect">
            <a:avLst/>
          </a:prstGeom>
          <a:noFill/>
        </p:spPr>
        <p:txBody>
          <a:bodyPr wrap="none" rtlCol="0">
            <a:spAutoFit/>
          </a:bodyPr>
          <a:lstStyle/>
          <a:p>
            <a:r>
              <a:rPr lang="nl-NL" sz="2800" dirty="0">
                <a:solidFill>
                  <a:schemeClr val="bg1"/>
                </a:solidFill>
              </a:rPr>
              <a:t>40</a:t>
            </a:r>
          </a:p>
        </p:txBody>
      </p:sp>
    </p:spTree>
    <p:extLst>
      <p:ext uri="{BB962C8B-B14F-4D97-AF65-F5344CB8AC3E}">
        <p14:creationId xmlns:p14="http://schemas.microsoft.com/office/powerpoint/2010/main" val="2416159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3370414" y="2837748"/>
            <a:ext cx="5451172" cy="1182503"/>
          </a:xfrm>
          <a:prstGeom prst="rect">
            <a:avLst/>
          </a:prstGeom>
          <a:noFill/>
        </p:spPr>
        <p:txBody>
          <a:bodyPr wrap="none" rtlCol="0">
            <a:spAutoFit/>
          </a:bodyPr>
          <a:lstStyle/>
          <a:p>
            <a:pPr lvl="0" algn="ctr">
              <a:lnSpc>
                <a:spcPct val="115000"/>
              </a:lnSpc>
              <a:spcAft>
                <a:spcPts val="1000"/>
              </a:spcAft>
            </a:pPr>
            <a:r>
              <a:rPr lang="nl-NL" sz="2800" dirty="0">
                <a:effectLst/>
                <a:latin typeface="Calibri" panose="020F0502020204030204" pitchFamily="34" charset="0"/>
                <a:ea typeface="Calibri" panose="020F0502020204030204" pitchFamily="34" charset="0"/>
                <a:cs typeface="Times New Roman" panose="02020603050405020304" pitchFamily="18" charset="0"/>
              </a:rPr>
              <a:t>“Je stuurt geen naaktfoto van jezelf. </a:t>
            </a:r>
          </a:p>
          <a:p>
            <a:pPr lvl="0" algn="ctr">
              <a:lnSpc>
                <a:spcPct val="115000"/>
              </a:lnSpc>
              <a:spcAft>
                <a:spcPts val="1000"/>
              </a:spcAft>
            </a:pPr>
            <a:r>
              <a:rPr lang="nl-NL" sz="2800" dirty="0">
                <a:effectLst/>
                <a:latin typeface="Calibri" panose="020F0502020204030204" pitchFamily="34" charset="0"/>
                <a:ea typeface="Calibri" panose="020F0502020204030204" pitchFamily="34" charset="0"/>
                <a:cs typeface="Times New Roman" panose="02020603050405020304" pitchFamily="18" charset="0"/>
              </a:rPr>
              <a:t>Dat is vragen om moeilijkheden.”</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70421455-0FD6-16E9-023F-767A77EA358C}"/>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395154" y="5188972"/>
            <a:ext cx="1796846" cy="1664110"/>
          </a:xfrm>
          <a:prstGeom prst="rect">
            <a:avLst/>
          </a:prstGeom>
        </p:spPr>
      </p:pic>
      <p:sp>
        <p:nvSpPr>
          <p:cNvPr id="5" name="Ovaal 4">
            <a:extLst>
              <a:ext uri="{FF2B5EF4-FFF2-40B4-BE49-F238E27FC236}">
                <a16:creationId xmlns:a16="http://schemas.microsoft.com/office/drawing/2014/main" id="{8AD5FECA-52A1-B782-DB70-0EC024DE824B}"/>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Tekstvak 6">
            <a:extLst>
              <a:ext uri="{FF2B5EF4-FFF2-40B4-BE49-F238E27FC236}">
                <a16:creationId xmlns:a16="http://schemas.microsoft.com/office/drawing/2014/main" id="{BE3F98F3-9A02-00DC-1495-BFB3F3C4A175}"/>
              </a:ext>
            </a:extLst>
          </p:cNvPr>
          <p:cNvSpPr txBox="1"/>
          <p:nvPr/>
        </p:nvSpPr>
        <p:spPr>
          <a:xfrm>
            <a:off x="87546" y="3204786"/>
            <a:ext cx="428017" cy="400110"/>
          </a:xfrm>
          <a:prstGeom prst="rect">
            <a:avLst/>
          </a:prstGeom>
          <a:noFill/>
        </p:spPr>
        <p:txBody>
          <a:bodyPr wrap="square" rtlCol="0">
            <a:spAutoFit/>
          </a:bodyPr>
          <a:lstStyle/>
          <a:p>
            <a:r>
              <a:rPr lang="nl-NL" sz="2000" dirty="0"/>
              <a:t>1.</a:t>
            </a:r>
          </a:p>
        </p:txBody>
      </p:sp>
      <p:pic>
        <p:nvPicPr>
          <p:cNvPr id="11" name="Afbeelding 10">
            <a:extLst>
              <a:ext uri="{FF2B5EF4-FFF2-40B4-BE49-F238E27FC236}">
                <a16:creationId xmlns:a16="http://schemas.microsoft.com/office/drawing/2014/main" id="{6FB02134-DECE-6901-3830-3E961467CDB4}"/>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13" name="Afbeelding 12">
            <a:extLst>
              <a:ext uri="{FF2B5EF4-FFF2-40B4-BE49-F238E27FC236}">
                <a16:creationId xmlns:a16="http://schemas.microsoft.com/office/drawing/2014/main" id="{714A5D76-1D74-7FF4-934E-E2F0F45D8FB9}"/>
              </a:ext>
            </a:extLst>
          </p:cNvPr>
          <p:cNvPicPr>
            <a:picLocks noChangeAspect="1"/>
          </p:cNvPicPr>
          <p:nvPr/>
        </p:nvPicPr>
        <p:blipFill>
          <a:blip r:embed="rId5"/>
          <a:stretch>
            <a:fillRect/>
          </a:stretch>
        </p:blipFill>
        <p:spPr>
          <a:xfrm>
            <a:off x="5896628" y="850513"/>
            <a:ext cx="909324" cy="893482"/>
          </a:xfrm>
          <a:prstGeom prst="rect">
            <a:avLst/>
          </a:prstGeom>
        </p:spPr>
      </p:pic>
      <p:sp>
        <p:nvSpPr>
          <p:cNvPr id="14" name="Tekstvak 13">
            <a:extLst>
              <a:ext uri="{FF2B5EF4-FFF2-40B4-BE49-F238E27FC236}">
                <a16:creationId xmlns:a16="http://schemas.microsoft.com/office/drawing/2014/main" id="{C2E1224E-94FA-19DB-551E-182A18130056}"/>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404493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617195" y="2769909"/>
            <a:ext cx="6957610" cy="1318181"/>
          </a:xfrm>
          <a:prstGeom prst="rect">
            <a:avLst/>
          </a:prstGeom>
          <a:noFill/>
        </p:spPr>
        <p:txBody>
          <a:bodyPr wrap="none" rtlCol="0">
            <a:spAutoFit/>
          </a:bodyPr>
          <a:lstStyle/>
          <a:p>
            <a:pPr>
              <a:lnSpc>
                <a:spcPct val="150000"/>
              </a:lnSpc>
            </a:pPr>
            <a:r>
              <a:rPr lang="nl-NL" sz="2800" dirty="0"/>
              <a:t>“Als je iemand een naaktfoto van jezelf stuurt, </a:t>
            </a:r>
          </a:p>
          <a:p>
            <a:pPr>
              <a:lnSpc>
                <a:spcPct val="150000"/>
              </a:lnSpc>
            </a:pPr>
            <a:r>
              <a:rPr lang="nl-NL" sz="2800" dirty="0"/>
              <a:t>dan niet gaan huilen als je ge-</a:t>
            </a:r>
            <a:r>
              <a:rPr lang="nl-NL" sz="2800" dirty="0" err="1"/>
              <a:t>exposed</a:t>
            </a:r>
            <a:r>
              <a:rPr lang="nl-NL" sz="2800" dirty="0"/>
              <a:t> wordt!”</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9D4DC508-8DB8-1216-AB2B-26E7B303AB19}"/>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293B1D99-C6E3-BA1A-C522-F7724C48DFFF}"/>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2CEFC3D5-289C-02CC-F6E9-9D7C552587B2}"/>
              </a:ext>
            </a:extLst>
          </p:cNvPr>
          <p:cNvSpPr txBox="1"/>
          <p:nvPr/>
        </p:nvSpPr>
        <p:spPr>
          <a:xfrm>
            <a:off x="87546" y="3204786"/>
            <a:ext cx="428017" cy="400110"/>
          </a:xfrm>
          <a:prstGeom prst="rect">
            <a:avLst/>
          </a:prstGeom>
          <a:noFill/>
        </p:spPr>
        <p:txBody>
          <a:bodyPr wrap="square" rtlCol="0">
            <a:spAutoFit/>
          </a:bodyPr>
          <a:lstStyle/>
          <a:p>
            <a:r>
              <a:rPr lang="nl-NL" sz="2000" dirty="0"/>
              <a:t>2.</a:t>
            </a:r>
          </a:p>
        </p:txBody>
      </p:sp>
      <p:pic>
        <p:nvPicPr>
          <p:cNvPr id="9" name="Afbeelding 8">
            <a:extLst>
              <a:ext uri="{FF2B5EF4-FFF2-40B4-BE49-F238E27FC236}">
                <a16:creationId xmlns:a16="http://schemas.microsoft.com/office/drawing/2014/main" id="{CAAD9AE2-47DE-4FCC-7BE2-B62F66AAD85C}"/>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10" name="Afbeelding 9">
            <a:extLst>
              <a:ext uri="{FF2B5EF4-FFF2-40B4-BE49-F238E27FC236}">
                <a16:creationId xmlns:a16="http://schemas.microsoft.com/office/drawing/2014/main" id="{CA0C5FAE-71C2-84EB-0C4B-2E869DAACF03}"/>
              </a:ext>
            </a:extLst>
          </p:cNvPr>
          <p:cNvPicPr>
            <a:picLocks noChangeAspect="1"/>
          </p:cNvPicPr>
          <p:nvPr/>
        </p:nvPicPr>
        <p:blipFill>
          <a:blip r:embed="rId5"/>
          <a:stretch>
            <a:fillRect/>
          </a:stretch>
        </p:blipFill>
        <p:spPr>
          <a:xfrm>
            <a:off x="5896628" y="850513"/>
            <a:ext cx="909324" cy="893482"/>
          </a:xfrm>
          <a:prstGeom prst="rect">
            <a:avLst/>
          </a:prstGeom>
        </p:spPr>
      </p:pic>
      <p:sp>
        <p:nvSpPr>
          <p:cNvPr id="11" name="Tekstvak 10">
            <a:extLst>
              <a:ext uri="{FF2B5EF4-FFF2-40B4-BE49-F238E27FC236}">
                <a16:creationId xmlns:a16="http://schemas.microsoft.com/office/drawing/2014/main" id="{972B91C4-AEEC-CE51-7708-33B5C1148BD6}"/>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641107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577344" y="3167390"/>
            <a:ext cx="7037311" cy="523220"/>
          </a:xfrm>
          <a:prstGeom prst="rect">
            <a:avLst/>
          </a:prstGeom>
          <a:noFill/>
        </p:spPr>
        <p:txBody>
          <a:bodyPr wrap="none" rtlCol="0">
            <a:spAutoFit/>
          </a:bodyPr>
          <a:lstStyle/>
          <a:p>
            <a:r>
              <a:rPr lang="nl-NL" sz="2800" dirty="0"/>
              <a:t>“Je bent sterk als je medeleven durft te tonen.”</a:t>
            </a:r>
          </a:p>
        </p:txBody>
      </p:sp>
      <p:pic>
        <p:nvPicPr>
          <p:cNvPr id="3" name="Afbeelding 2" descr="Afbeelding met pijl&#10;&#10;Automatisch gegenereerde beschrijving">
            <a:hlinkClick r:id="rId2" action="ppaction://hlinksldjump"/>
            <a:extLst>
              <a:ext uri="{FF2B5EF4-FFF2-40B4-BE49-F238E27FC236}">
                <a16:creationId xmlns:a16="http://schemas.microsoft.com/office/drawing/2014/main" id="{20ED980F-1282-0721-9DB4-269A1B60A6EE}"/>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2BF8B283-C25B-3BBD-57BE-E11BD1D09436}"/>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12A4B2B-762F-9EE0-F612-FEBA14E534B0}"/>
              </a:ext>
            </a:extLst>
          </p:cNvPr>
          <p:cNvSpPr txBox="1"/>
          <p:nvPr/>
        </p:nvSpPr>
        <p:spPr>
          <a:xfrm>
            <a:off x="87546" y="3204786"/>
            <a:ext cx="428017" cy="400110"/>
          </a:xfrm>
          <a:prstGeom prst="rect">
            <a:avLst/>
          </a:prstGeom>
          <a:noFill/>
        </p:spPr>
        <p:txBody>
          <a:bodyPr wrap="square" rtlCol="0">
            <a:spAutoFit/>
          </a:bodyPr>
          <a:lstStyle/>
          <a:p>
            <a:r>
              <a:rPr lang="nl-NL" sz="2000" dirty="0"/>
              <a:t>3.</a:t>
            </a:r>
          </a:p>
        </p:txBody>
      </p:sp>
      <p:pic>
        <p:nvPicPr>
          <p:cNvPr id="6" name="Afbeelding 5">
            <a:extLst>
              <a:ext uri="{FF2B5EF4-FFF2-40B4-BE49-F238E27FC236}">
                <a16:creationId xmlns:a16="http://schemas.microsoft.com/office/drawing/2014/main" id="{F591999F-B77C-B5E3-7031-092F69B29CE6}"/>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A866AEB0-4B26-1AE9-5097-9618F949B73D}"/>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EBB8929F-055B-A127-3405-54D19AE34D00}"/>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282656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798990" y="2769909"/>
            <a:ext cx="8594019" cy="1318181"/>
          </a:xfrm>
          <a:prstGeom prst="rect">
            <a:avLst/>
          </a:prstGeom>
          <a:noFill/>
        </p:spPr>
        <p:txBody>
          <a:bodyPr wrap="none" rtlCol="0">
            <a:spAutoFit/>
          </a:bodyPr>
          <a:lstStyle/>
          <a:p>
            <a:pPr algn="ctr">
              <a:lnSpc>
                <a:spcPct val="150000"/>
              </a:lnSpc>
            </a:pPr>
            <a:r>
              <a:rPr lang="nl-NL" sz="2800" dirty="0"/>
              <a:t>“Het is lastig op te komen voor iemand die ge-</a:t>
            </a:r>
            <a:r>
              <a:rPr lang="nl-NL" sz="2800" dirty="0" err="1"/>
              <a:t>exposed</a:t>
            </a:r>
            <a:r>
              <a:rPr lang="nl-NL" sz="2800" dirty="0"/>
              <a:t> is, </a:t>
            </a:r>
          </a:p>
          <a:p>
            <a:pPr algn="ctr">
              <a:lnSpc>
                <a:spcPct val="150000"/>
              </a:lnSpc>
            </a:pPr>
            <a:r>
              <a:rPr lang="nl-NL" sz="2800" dirty="0"/>
              <a:t>als alle anderen dat niet doen.”</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A764FC25-C107-B3B9-A355-ABDCE4EC8246}"/>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218156"/>
            <a:ext cx="1796846" cy="1664110"/>
          </a:xfrm>
          <a:prstGeom prst="rect">
            <a:avLst/>
          </a:prstGeom>
        </p:spPr>
      </p:pic>
      <p:sp>
        <p:nvSpPr>
          <p:cNvPr id="3" name="Ovaal 2">
            <a:extLst>
              <a:ext uri="{FF2B5EF4-FFF2-40B4-BE49-F238E27FC236}">
                <a16:creationId xmlns:a16="http://schemas.microsoft.com/office/drawing/2014/main" id="{F63CFE19-6B2C-DAF0-A07F-C457F344C740}"/>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0B1F5761-8A84-9269-1EB4-49F867A8B722}"/>
              </a:ext>
            </a:extLst>
          </p:cNvPr>
          <p:cNvSpPr txBox="1"/>
          <p:nvPr/>
        </p:nvSpPr>
        <p:spPr>
          <a:xfrm>
            <a:off x="87546" y="3204786"/>
            <a:ext cx="428017" cy="400110"/>
          </a:xfrm>
          <a:prstGeom prst="rect">
            <a:avLst/>
          </a:prstGeom>
          <a:noFill/>
        </p:spPr>
        <p:txBody>
          <a:bodyPr wrap="square" rtlCol="0">
            <a:spAutoFit/>
          </a:bodyPr>
          <a:lstStyle/>
          <a:p>
            <a:r>
              <a:rPr lang="nl-NL" sz="2000" dirty="0"/>
              <a:t>4.</a:t>
            </a:r>
          </a:p>
        </p:txBody>
      </p:sp>
      <p:pic>
        <p:nvPicPr>
          <p:cNvPr id="6" name="Afbeelding 5">
            <a:extLst>
              <a:ext uri="{FF2B5EF4-FFF2-40B4-BE49-F238E27FC236}">
                <a16:creationId xmlns:a16="http://schemas.microsoft.com/office/drawing/2014/main" id="{6B6C2DDD-3827-1379-3CF9-890F09B52675}"/>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54631B9A-0E0A-0131-0421-89771B7AC218}"/>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83AD9F50-8586-AC09-446E-65EFD7E0A5F4}"/>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2256997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863797" y="2870257"/>
            <a:ext cx="10464403" cy="558743"/>
          </a:xfrm>
          <a:prstGeom prst="rect">
            <a:avLst/>
          </a:prstGeom>
          <a:noFill/>
        </p:spPr>
        <p:txBody>
          <a:bodyPr wrap="none" rtlCol="0">
            <a:spAutoFit/>
          </a:bodyPr>
          <a:lstStyle/>
          <a:p>
            <a:pPr lvl="0">
              <a:lnSpc>
                <a:spcPct val="115000"/>
              </a:lnSpc>
              <a:spcAft>
                <a:spcPts val="1000"/>
              </a:spcAft>
            </a:pPr>
            <a:r>
              <a:rPr lang="nl-NL" sz="2800" dirty="0">
                <a:effectLst/>
                <a:latin typeface="Calibri" panose="020F0502020204030204" pitchFamily="34" charset="0"/>
                <a:ea typeface="Calibri" panose="020F0502020204030204" pitchFamily="34" charset="0"/>
                <a:cs typeface="Times New Roman" panose="02020603050405020304" pitchFamily="18" charset="0"/>
              </a:rPr>
              <a:t>“Als mijn zusje of nichtje ge-</a:t>
            </a:r>
            <a:r>
              <a:rPr lang="nl-NL" sz="2800" dirty="0" err="1">
                <a:effectLst/>
                <a:latin typeface="Calibri" panose="020F0502020204030204" pitchFamily="34" charset="0"/>
                <a:ea typeface="Calibri" panose="020F0502020204030204" pitchFamily="34" charset="0"/>
                <a:cs typeface="Times New Roman" panose="02020603050405020304" pitchFamily="18" charset="0"/>
              </a:rPr>
              <a:t>exposed</a:t>
            </a:r>
            <a:r>
              <a:rPr lang="nl-NL" sz="2800" dirty="0">
                <a:effectLst/>
                <a:latin typeface="Calibri" panose="020F0502020204030204" pitchFamily="34" charset="0"/>
                <a:ea typeface="Calibri" panose="020F0502020204030204" pitchFamily="34" charset="0"/>
                <a:cs typeface="Times New Roman" panose="02020603050405020304" pitchFamily="18" charset="0"/>
              </a:rPr>
              <a:t> wordt, dan steun en help ik haar.”</a:t>
            </a:r>
          </a:p>
        </p:txBody>
      </p:sp>
      <p:sp>
        <p:nvSpPr>
          <p:cNvPr id="3" name="Tekstvak 2">
            <a:extLst>
              <a:ext uri="{FF2B5EF4-FFF2-40B4-BE49-F238E27FC236}">
                <a16:creationId xmlns:a16="http://schemas.microsoft.com/office/drawing/2014/main" id="{1D3AA102-FA72-91A1-B039-FDB58A74C7E0}"/>
              </a:ext>
            </a:extLst>
          </p:cNvPr>
          <p:cNvSpPr txBox="1"/>
          <p:nvPr/>
        </p:nvSpPr>
        <p:spPr>
          <a:xfrm>
            <a:off x="5009387" y="3939654"/>
            <a:ext cx="2385589" cy="400110"/>
          </a:xfrm>
          <a:prstGeom prst="rect">
            <a:avLst/>
          </a:prstGeom>
          <a:noFill/>
        </p:spPr>
        <p:txBody>
          <a:bodyPr wrap="none" rtlCol="0">
            <a:spAutoFit/>
          </a:bodyPr>
          <a:lstStyle/>
          <a:p>
            <a:r>
              <a:rPr lang="nl-NL" sz="2000" dirty="0"/>
              <a:t>Hoe zou je dat doen?</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DB2C2E20-E69B-BDB5-50EE-19E60C91384D}"/>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AB2DCFAE-5C9E-A1EE-AF78-3208DF7800CC}"/>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4B681BC4-3DA0-7CA8-1056-9A8AFD5FC396}"/>
              </a:ext>
            </a:extLst>
          </p:cNvPr>
          <p:cNvSpPr txBox="1"/>
          <p:nvPr/>
        </p:nvSpPr>
        <p:spPr>
          <a:xfrm>
            <a:off x="87546" y="3204786"/>
            <a:ext cx="428017" cy="400110"/>
          </a:xfrm>
          <a:prstGeom prst="rect">
            <a:avLst/>
          </a:prstGeom>
          <a:noFill/>
        </p:spPr>
        <p:txBody>
          <a:bodyPr wrap="square" rtlCol="0">
            <a:spAutoFit/>
          </a:bodyPr>
          <a:lstStyle/>
          <a:p>
            <a:r>
              <a:rPr lang="nl-NL" sz="2000" dirty="0"/>
              <a:t>5.</a:t>
            </a:r>
          </a:p>
        </p:txBody>
      </p:sp>
      <p:pic>
        <p:nvPicPr>
          <p:cNvPr id="7" name="Afbeelding 6">
            <a:extLst>
              <a:ext uri="{FF2B5EF4-FFF2-40B4-BE49-F238E27FC236}">
                <a16:creationId xmlns:a16="http://schemas.microsoft.com/office/drawing/2014/main" id="{457A03CC-A3D8-2CBF-2198-7BE248E96ED1}"/>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8" name="Afbeelding 7">
            <a:extLst>
              <a:ext uri="{FF2B5EF4-FFF2-40B4-BE49-F238E27FC236}">
                <a16:creationId xmlns:a16="http://schemas.microsoft.com/office/drawing/2014/main" id="{0B490F7B-D917-D065-4FDB-642D64422E41}"/>
              </a:ext>
            </a:extLst>
          </p:cNvPr>
          <p:cNvPicPr>
            <a:picLocks noChangeAspect="1"/>
          </p:cNvPicPr>
          <p:nvPr/>
        </p:nvPicPr>
        <p:blipFill>
          <a:blip r:embed="rId5"/>
          <a:stretch>
            <a:fillRect/>
          </a:stretch>
        </p:blipFill>
        <p:spPr>
          <a:xfrm>
            <a:off x="5896628" y="850513"/>
            <a:ext cx="909324" cy="893482"/>
          </a:xfrm>
          <a:prstGeom prst="rect">
            <a:avLst/>
          </a:prstGeom>
        </p:spPr>
      </p:pic>
      <p:sp>
        <p:nvSpPr>
          <p:cNvPr id="9" name="Tekstvak 8">
            <a:extLst>
              <a:ext uri="{FF2B5EF4-FFF2-40B4-BE49-F238E27FC236}">
                <a16:creationId xmlns:a16="http://schemas.microsoft.com/office/drawing/2014/main" id="{06D29AE2-E60B-CDF9-46DB-0E4C499AF92B}"/>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677168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709048" y="2705789"/>
            <a:ext cx="6773906" cy="1446422"/>
          </a:xfrm>
          <a:prstGeom prst="rect">
            <a:avLst/>
          </a:prstGeom>
          <a:noFill/>
        </p:spPr>
        <p:txBody>
          <a:bodyPr wrap="none" rtlCol="0">
            <a:spAutoFit/>
          </a:bodyPr>
          <a:lstStyle/>
          <a:p>
            <a:pPr lvl="0" algn="ctr">
              <a:lnSpc>
                <a:spcPct val="150000"/>
              </a:lnSpc>
              <a:spcAft>
                <a:spcPts val="1000"/>
              </a:spcAft>
            </a:pPr>
            <a:r>
              <a:rPr lang="nl-NL" sz="2800" dirty="0">
                <a:effectLst/>
                <a:latin typeface="Calibri" panose="020F0502020204030204" pitchFamily="34" charset="0"/>
                <a:ea typeface="Calibri" panose="020F0502020204030204" pitchFamily="34" charset="0"/>
                <a:cs typeface="Times New Roman" panose="02020603050405020304" pitchFamily="18" charset="0"/>
              </a:rPr>
              <a:t>“Je moet altijd toestemming vragen als je </a:t>
            </a:r>
          </a:p>
          <a:p>
            <a:pPr lvl="0" algn="ctr">
              <a:lnSpc>
                <a:spcPct val="150000"/>
              </a:lnSpc>
              <a:spcAft>
                <a:spcPts val="1000"/>
              </a:spcAft>
            </a:pPr>
            <a:r>
              <a:rPr lang="nl-NL" sz="2800" dirty="0">
                <a:effectLst/>
                <a:latin typeface="Calibri" panose="020F0502020204030204" pitchFamily="34" charset="0"/>
                <a:ea typeface="Calibri" panose="020F0502020204030204" pitchFamily="34" charset="0"/>
                <a:cs typeface="Times New Roman" panose="02020603050405020304" pitchFamily="18" charset="0"/>
              </a:rPr>
              <a:t>een foto of filmpje van iemand anders deelt.”</a:t>
            </a:r>
          </a:p>
        </p:txBody>
      </p:sp>
      <p:pic>
        <p:nvPicPr>
          <p:cNvPr id="3" name="Afbeelding 2" descr="Afbeelding met pijl&#10;&#10;Automatisch gegenereerde beschrijving">
            <a:hlinkClick r:id="rId2" action="ppaction://hlinksldjump"/>
            <a:extLst>
              <a:ext uri="{FF2B5EF4-FFF2-40B4-BE49-F238E27FC236}">
                <a16:creationId xmlns:a16="http://schemas.microsoft.com/office/drawing/2014/main" id="{699A3F32-4D64-BA82-75F7-E0DBE3493ECA}"/>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D2E7DD4C-F877-A726-FB47-454DFB976778}"/>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9C1BC105-A9D3-D472-8684-5B42FD2748E5}"/>
              </a:ext>
            </a:extLst>
          </p:cNvPr>
          <p:cNvSpPr txBox="1"/>
          <p:nvPr/>
        </p:nvSpPr>
        <p:spPr>
          <a:xfrm>
            <a:off x="87546" y="3204786"/>
            <a:ext cx="428017" cy="400110"/>
          </a:xfrm>
          <a:prstGeom prst="rect">
            <a:avLst/>
          </a:prstGeom>
          <a:noFill/>
        </p:spPr>
        <p:txBody>
          <a:bodyPr wrap="square" rtlCol="0">
            <a:spAutoFit/>
          </a:bodyPr>
          <a:lstStyle/>
          <a:p>
            <a:r>
              <a:rPr lang="nl-NL" sz="2000" dirty="0"/>
              <a:t>6.</a:t>
            </a:r>
          </a:p>
        </p:txBody>
      </p:sp>
      <p:pic>
        <p:nvPicPr>
          <p:cNvPr id="6" name="Afbeelding 5">
            <a:extLst>
              <a:ext uri="{FF2B5EF4-FFF2-40B4-BE49-F238E27FC236}">
                <a16:creationId xmlns:a16="http://schemas.microsoft.com/office/drawing/2014/main" id="{AE30A6A5-4AD4-3B80-9D74-D72E9EE2184E}"/>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075C6D9D-F3F6-07CA-A580-B9AB1EDF9DE3}"/>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8F210A22-0421-4D4F-8A16-BCFBCAAD573A}"/>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225506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917598" y="2769909"/>
            <a:ext cx="6356804" cy="1318181"/>
          </a:xfrm>
          <a:prstGeom prst="rect">
            <a:avLst/>
          </a:prstGeom>
          <a:noFill/>
        </p:spPr>
        <p:txBody>
          <a:bodyPr wrap="none" rtlCol="0">
            <a:spAutoFit/>
          </a:bodyPr>
          <a:lstStyle/>
          <a:p>
            <a:pPr algn="ctr">
              <a:lnSpc>
                <a:spcPct val="150000"/>
              </a:lnSpc>
            </a:pPr>
            <a:r>
              <a:rPr lang="nl-NL" sz="2800" dirty="0"/>
              <a:t>“Als iemand mij een naaktfoto zou sturen, </a:t>
            </a:r>
          </a:p>
          <a:p>
            <a:pPr algn="ctr">
              <a:lnSpc>
                <a:spcPct val="150000"/>
              </a:lnSpc>
            </a:pPr>
            <a:r>
              <a:rPr lang="nl-NL" sz="2800" dirty="0"/>
              <a:t>dan zou ik die alleen voor mezelf houden.”</a:t>
            </a:r>
          </a:p>
        </p:txBody>
      </p:sp>
      <p:pic>
        <p:nvPicPr>
          <p:cNvPr id="3" name="Afbeelding 2" descr="Afbeelding met pijl&#10;&#10;Automatisch gegenereerde beschrijving">
            <a:hlinkClick r:id="rId2" action="ppaction://hlinksldjump"/>
            <a:extLst>
              <a:ext uri="{FF2B5EF4-FFF2-40B4-BE49-F238E27FC236}">
                <a16:creationId xmlns:a16="http://schemas.microsoft.com/office/drawing/2014/main" id="{EAC9B021-E31A-9BED-5EA1-60F6F151A15F}"/>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A3AECC96-7C68-B5D8-4690-C07A92D1495B}"/>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4C13D46F-2AF7-9990-D837-A6E4410FDF67}"/>
              </a:ext>
            </a:extLst>
          </p:cNvPr>
          <p:cNvSpPr txBox="1"/>
          <p:nvPr/>
        </p:nvSpPr>
        <p:spPr>
          <a:xfrm>
            <a:off x="87546" y="3204786"/>
            <a:ext cx="428017" cy="400110"/>
          </a:xfrm>
          <a:prstGeom prst="rect">
            <a:avLst/>
          </a:prstGeom>
          <a:noFill/>
        </p:spPr>
        <p:txBody>
          <a:bodyPr wrap="square" rtlCol="0">
            <a:spAutoFit/>
          </a:bodyPr>
          <a:lstStyle/>
          <a:p>
            <a:r>
              <a:rPr lang="nl-NL" sz="2000" dirty="0"/>
              <a:t>7.</a:t>
            </a:r>
          </a:p>
        </p:txBody>
      </p:sp>
      <p:pic>
        <p:nvPicPr>
          <p:cNvPr id="6" name="Afbeelding 5">
            <a:extLst>
              <a:ext uri="{FF2B5EF4-FFF2-40B4-BE49-F238E27FC236}">
                <a16:creationId xmlns:a16="http://schemas.microsoft.com/office/drawing/2014/main" id="{FCE935FC-3179-1816-71DA-69CDCD266C63}"/>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F46AC7E8-B02A-6AD0-675E-584D4B728C7D}"/>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A9583691-B15C-3B28-41DA-E746162C6590}"/>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804993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720923" y="3167390"/>
            <a:ext cx="8750152" cy="523220"/>
          </a:xfrm>
          <a:prstGeom prst="rect">
            <a:avLst/>
          </a:prstGeom>
          <a:noFill/>
        </p:spPr>
        <p:txBody>
          <a:bodyPr wrap="none" rtlCol="0">
            <a:spAutoFit/>
          </a:bodyPr>
          <a:lstStyle/>
          <a:p>
            <a:r>
              <a:rPr lang="nl-NL" sz="2800" dirty="0"/>
              <a:t>“Een jongen is stoer als hij een meisje laat shinen als hoer.”</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4C76C27D-978B-4DE1-FB99-81D364C2E59C}"/>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218468"/>
            <a:ext cx="1796846" cy="1664110"/>
          </a:xfrm>
          <a:prstGeom prst="rect">
            <a:avLst/>
          </a:prstGeom>
        </p:spPr>
      </p:pic>
      <p:sp>
        <p:nvSpPr>
          <p:cNvPr id="5" name="Tekstvak 4">
            <a:extLst>
              <a:ext uri="{FF2B5EF4-FFF2-40B4-BE49-F238E27FC236}">
                <a16:creationId xmlns:a16="http://schemas.microsoft.com/office/drawing/2014/main" id="{E973762F-3D8F-D8CD-F7F3-21F748AD5BB2}"/>
              </a:ext>
            </a:extLst>
          </p:cNvPr>
          <p:cNvSpPr txBox="1"/>
          <p:nvPr/>
        </p:nvSpPr>
        <p:spPr>
          <a:xfrm>
            <a:off x="5114224" y="4235784"/>
            <a:ext cx="1963551" cy="461665"/>
          </a:xfrm>
          <a:prstGeom prst="rect">
            <a:avLst/>
          </a:prstGeom>
          <a:noFill/>
        </p:spPr>
        <p:txBody>
          <a:bodyPr wrap="none" rtlCol="0">
            <a:spAutoFit/>
          </a:bodyPr>
          <a:lstStyle/>
          <a:p>
            <a:r>
              <a:rPr lang="nl-NL" sz="2400" dirty="0"/>
              <a:t>En andersom?</a:t>
            </a:r>
          </a:p>
        </p:txBody>
      </p:sp>
      <p:sp>
        <p:nvSpPr>
          <p:cNvPr id="3" name="Ovaal 2">
            <a:extLst>
              <a:ext uri="{FF2B5EF4-FFF2-40B4-BE49-F238E27FC236}">
                <a16:creationId xmlns:a16="http://schemas.microsoft.com/office/drawing/2014/main" id="{095297F2-2BF4-2820-33A6-993F7444BA9A}"/>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7BB5974B-D183-82B4-5A40-AE59EACAA892}"/>
              </a:ext>
            </a:extLst>
          </p:cNvPr>
          <p:cNvSpPr txBox="1"/>
          <p:nvPr/>
        </p:nvSpPr>
        <p:spPr>
          <a:xfrm>
            <a:off x="87546" y="3204786"/>
            <a:ext cx="428017" cy="400110"/>
          </a:xfrm>
          <a:prstGeom prst="rect">
            <a:avLst/>
          </a:prstGeom>
          <a:noFill/>
        </p:spPr>
        <p:txBody>
          <a:bodyPr wrap="square" rtlCol="0">
            <a:spAutoFit/>
          </a:bodyPr>
          <a:lstStyle/>
          <a:p>
            <a:r>
              <a:rPr lang="nl-NL" sz="2000" dirty="0"/>
              <a:t>8.</a:t>
            </a:r>
          </a:p>
        </p:txBody>
      </p:sp>
      <p:pic>
        <p:nvPicPr>
          <p:cNvPr id="7" name="Afbeelding 6">
            <a:extLst>
              <a:ext uri="{FF2B5EF4-FFF2-40B4-BE49-F238E27FC236}">
                <a16:creationId xmlns:a16="http://schemas.microsoft.com/office/drawing/2014/main" id="{931FBB92-E757-BAF8-79B2-D61B42BFE0D3}"/>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8" name="Afbeelding 7">
            <a:extLst>
              <a:ext uri="{FF2B5EF4-FFF2-40B4-BE49-F238E27FC236}">
                <a16:creationId xmlns:a16="http://schemas.microsoft.com/office/drawing/2014/main" id="{A1EE2BC3-EDFD-B98F-07CA-351CABA98A0F}"/>
              </a:ext>
            </a:extLst>
          </p:cNvPr>
          <p:cNvPicPr>
            <a:picLocks noChangeAspect="1"/>
          </p:cNvPicPr>
          <p:nvPr/>
        </p:nvPicPr>
        <p:blipFill>
          <a:blip r:embed="rId5"/>
          <a:stretch>
            <a:fillRect/>
          </a:stretch>
        </p:blipFill>
        <p:spPr>
          <a:xfrm>
            <a:off x="5896628" y="850513"/>
            <a:ext cx="909324" cy="893482"/>
          </a:xfrm>
          <a:prstGeom prst="rect">
            <a:avLst/>
          </a:prstGeom>
        </p:spPr>
      </p:pic>
      <p:sp>
        <p:nvSpPr>
          <p:cNvPr id="9" name="Tekstvak 8">
            <a:extLst>
              <a:ext uri="{FF2B5EF4-FFF2-40B4-BE49-F238E27FC236}">
                <a16:creationId xmlns:a16="http://schemas.microsoft.com/office/drawing/2014/main" id="{3F0257E8-EC9E-5026-8492-CB16BBD074B7}"/>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733161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797853" y="2769909"/>
            <a:ext cx="6596293" cy="1318181"/>
          </a:xfrm>
          <a:prstGeom prst="rect">
            <a:avLst/>
          </a:prstGeom>
          <a:noFill/>
        </p:spPr>
        <p:txBody>
          <a:bodyPr wrap="none" rtlCol="0">
            <a:spAutoFit/>
          </a:bodyPr>
          <a:lstStyle/>
          <a:p>
            <a:pPr algn="ctr">
              <a:lnSpc>
                <a:spcPct val="150000"/>
              </a:lnSpc>
            </a:pPr>
            <a:r>
              <a:rPr lang="nl-NL" sz="2800" dirty="0"/>
              <a:t>"De meesten die een naaktfoto doorsturen, </a:t>
            </a:r>
          </a:p>
          <a:p>
            <a:pPr algn="ctr">
              <a:lnSpc>
                <a:spcPct val="150000"/>
              </a:lnSpc>
            </a:pPr>
            <a:r>
              <a:rPr lang="nl-NL" sz="2800" dirty="0"/>
              <a:t>doen dat omdat iedereen het doet."</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37C41E5C-C8C2-B0A1-6ADE-259B839D6742}"/>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A7B4EF3B-2774-5D40-D7DF-B28C870E9A34}"/>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A515EF77-2696-605D-B305-021AFEE34C1A}"/>
              </a:ext>
            </a:extLst>
          </p:cNvPr>
          <p:cNvSpPr txBox="1"/>
          <p:nvPr/>
        </p:nvSpPr>
        <p:spPr>
          <a:xfrm>
            <a:off x="87546" y="3204786"/>
            <a:ext cx="428017" cy="400110"/>
          </a:xfrm>
          <a:prstGeom prst="rect">
            <a:avLst/>
          </a:prstGeom>
          <a:noFill/>
        </p:spPr>
        <p:txBody>
          <a:bodyPr wrap="square" rtlCol="0">
            <a:spAutoFit/>
          </a:bodyPr>
          <a:lstStyle/>
          <a:p>
            <a:r>
              <a:rPr lang="nl-NL" sz="2000" dirty="0"/>
              <a:t>9.</a:t>
            </a:r>
          </a:p>
        </p:txBody>
      </p:sp>
      <p:pic>
        <p:nvPicPr>
          <p:cNvPr id="6" name="Afbeelding 5">
            <a:extLst>
              <a:ext uri="{FF2B5EF4-FFF2-40B4-BE49-F238E27FC236}">
                <a16:creationId xmlns:a16="http://schemas.microsoft.com/office/drawing/2014/main" id="{B5B3E627-1BBD-A246-112A-0219D5AC3BD9}"/>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D0DB442F-600E-38A6-260C-8918C71DD879}"/>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1F59425E-BED4-A739-7844-0265A14C34A1}"/>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270464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794647" y="2769909"/>
            <a:ext cx="6602705" cy="1318181"/>
          </a:xfrm>
          <a:prstGeom prst="rect">
            <a:avLst/>
          </a:prstGeom>
          <a:noFill/>
        </p:spPr>
        <p:txBody>
          <a:bodyPr wrap="none" rtlCol="0">
            <a:spAutoFit/>
          </a:bodyPr>
          <a:lstStyle/>
          <a:p>
            <a:pPr algn="ctr">
              <a:lnSpc>
                <a:spcPct val="150000"/>
              </a:lnSpc>
            </a:pPr>
            <a:r>
              <a:rPr lang="nl-NL" sz="2800" dirty="0"/>
              <a:t>“De meesten die een naaktfoto doorsturen, </a:t>
            </a:r>
          </a:p>
          <a:p>
            <a:pPr algn="ctr">
              <a:lnSpc>
                <a:spcPct val="150000"/>
              </a:lnSpc>
            </a:pPr>
            <a:r>
              <a:rPr lang="nl-NL" sz="2800" dirty="0"/>
              <a:t>doen dat omdat ze zelf aandacht willen.”</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3565CBA1-D75D-B98F-CA66-A66EFCD53B83}"/>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612DDE58-5C8A-6FD5-02D4-499643D0BA19}"/>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8C536347-B092-DE4F-68E9-CD114BD13E5E}"/>
              </a:ext>
            </a:extLst>
          </p:cNvPr>
          <p:cNvSpPr txBox="1"/>
          <p:nvPr/>
        </p:nvSpPr>
        <p:spPr>
          <a:xfrm>
            <a:off x="38906" y="3204786"/>
            <a:ext cx="592198" cy="400110"/>
          </a:xfrm>
          <a:prstGeom prst="rect">
            <a:avLst/>
          </a:prstGeom>
          <a:noFill/>
        </p:spPr>
        <p:txBody>
          <a:bodyPr wrap="square" rtlCol="0">
            <a:spAutoFit/>
          </a:bodyPr>
          <a:lstStyle/>
          <a:p>
            <a:r>
              <a:rPr lang="nl-NL" sz="2000" dirty="0"/>
              <a:t>10.</a:t>
            </a:r>
          </a:p>
        </p:txBody>
      </p:sp>
      <p:pic>
        <p:nvPicPr>
          <p:cNvPr id="6" name="Afbeelding 5">
            <a:extLst>
              <a:ext uri="{FF2B5EF4-FFF2-40B4-BE49-F238E27FC236}">
                <a16:creationId xmlns:a16="http://schemas.microsoft.com/office/drawing/2014/main" id="{AA38AAB4-B490-B3E6-A2A5-C59118256ED9}"/>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8EB5D909-09C0-20A7-3723-82AE4C3FC90D}"/>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27FBEE89-B219-4329-B841-79DBD0CC9022}"/>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85021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644183" y="2945805"/>
            <a:ext cx="6903634" cy="1318181"/>
          </a:xfrm>
          <a:prstGeom prst="rect">
            <a:avLst/>
          </a:prstGeom>
          <a:noFill/>
        </p:spPr>
        <p:txBody>
          <a:bodyPr wrap="square" rtlCol="0">
            <a:spAutoFit/>
          </a:bodyPr>
          <a:lstStyle/>
          <a:p>
            <a:pPr>
              <a:lnSpc>
                <a:spcPct val="150000"/>
              </a:lnSpc>
            </a:pPr>
            <a:r>
              <a:rPr lang="nl-NL" sz="2800" dirty="0"/>
              <a:t>Als ik een naaktfoto van iemand uit mijn klas doorgestuurd krijg, dan zou ik….</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EDE0B54B-4483-805B-5B93-548B98BD46FD}"/>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E4C3B1CA-E831-3D76-2565-A9A3A9298360}"/>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C18EF63E-4672-CC73-78A6-62F0E9626A80}"/>
              </a:ext>
            </a:extLst>
          </p:cNvPr>
          <p:cNvSpPr txBox="1"/>
          <p:nvPr/>
        </p:nvSpPr>
        <p:spPr>
          <a:xfrm>
            <a:off x="38906" y="3204786"/>
            <a:ext cx="592198" cy="400110"/>
          </a:xfrm>
          <a:prstGeom prst="rect">
            <a:avLst/>
          </a:prstGeom>
          <a:noFill/>
        </p:spPr>
        <p:txBody>
          <a:bodyPr wrap="square" rtlCol="0">
            <a:spAutoFit/>
          </a:bodyPr>
          <a:lstStyle/>
          <a:p>
            <a:r>
              <a:rPr lang="nl-NL" sz="2000" dirty="0"/>
              <a:t>11.</a:t>
            </a:r>
          </a:p>
        </p:txBody>
      </p:sp>
    </p:spTree>
    <p:extLst>
      <p:ext uri="{BB962C8B-B14F-4D97-AF65-F5344CB8AC3E}">
        <p14:creationId xmlns:p14="http://schemas.microsoft.com/office/powerpoint/2010/main" val="194594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386130" y="2839928"/>
            <a:ext cx="9419759" cy="671851"/>
          </a:xfrm>
          <a:prstGeom prst="rect">
            <a:avLst/>
          </a:prstGeom>
          <a:noFill/>
        </p:spPr>
        <p:txBody>
          <a:bodyPr wrap="none" rtlCol="0">
            <a:spAutoFit/>
          </a:bodyPr>
          <a:lstStyle/>
          <a:p>
            <a:pPr algn="ctr">
              <a:lnSpc>
                <a:spcPct val="150000"/>
              </a:lnSpc>
            </a:pPr>
            <a:r>
              <a:rPr lang="nl-NL" sz="2800" dirty="0">
                <a:effectLst/>
                <a:latin typeface="Calibri" panose="020F0502020204030204" pitchFamily="34" charset="0"/>
                <a:ea typeface="Calibri" panose="020F0502020204030204" pitchFamily="34" charset="0"/>
                <a:cs typeface="Times New Roman" panose="02020603050405020304" pitchFamily="18" charset="0"/>
              </a:rPr>
              <a:t>“Als je een naaktfoto van jezelf maakt, verdien je geen respect.”</a:t>
            </a:r>
            <a:endParaRPr lang="nl-NL" sz="2800" dirty="0"/>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85ECF05F-EF3E-764A-0637-AF3F0AF7B635}"/>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98804"/>
            <a:ext cx="1796846" cy="1664110"/>
          </a:xfrm>
          <a:prstGeom prst="rect">
            <a:avLst/>
          </a:prstGeom>
        </p:spPr>
      </p:pic>
      <p:sp>
        <p:nvSpPr>
          <p:cNvPr id="3" name="Tekstvak 2">
            <a:extLst>
              <a:ext uri="{FF2B5EF4-FFF2-40B4-BE49-F238E27FC236}">
                <a16:creationId xmlns:a16="http://schemas.microsoft.com/office/drawing/2014/main" id="{65549AB6-530E-A974-B70C-4317AA151954}"/>
              </a:ext>
            </a:extLst>
          </p:cNvPr>
          <p:cNvSpPr txBox="1"/>
          <p:nvPr/>
        </p:nvSpPr>
        <p:spPr>
          <a:xfrm>
            <a:off x="3594706" y="4640411"/>
            <a:ext cx="5002588" cy="400110"/>
          </a:xfrm>
          <a:prstGeom prst="rect">
            <a:avLst/>
          </a:prstGeom>
          <a:noFill/>
        </p:spPr>
        <p:txBody>
          <a:bodyPr wrap="none" rtlCol="0">
            <a:spAutoFit/>
          </a:bodyPr>
          <a:lstStyle/>
          <a:p>
            <a:r>
              <a:rPr lang="nl-NL" sz="2000" dirty="0"/>
              <a:t>Maakt het uit of je een meisje of jongen bent?</a:t>
            </a:r>
          </a:p>
        </p:txBody>
      </p:sp>
      <p:sp>
        <p:nvSpPr>
          <p:cNvPr id="5" name="Ovaal 4">
            <a:extLst>
              <a:ext uri="{FF2B5EF4-FFF2-40B4-BE49-F238E27FC236}">
                <a16:creationId xmlns:a16="http://schemas.microsoft.com/office/drawing/2014/main" id="{F11F1D8D-318A-D2E4-D180-A8650F6F1EA7}"/>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8DCF4186-B66D-6D3F-3A6F-6656DF4AE333}"/>
              </a:ext>
            </a:extLst>
          </p:cNvPr>
          <p:cNvSpPr txBox="1"/>
          <p:nvPr/>
        </p:nvSpPr>
        <p:spPr>
          <a:xfrm>
            <a:off x="38906" y="3204786"/>
            <a:ext cx="592198" cy="400110"/>
          </a:xfrm>
          <a:prstGeom prst="rect">
            <a:avLst/>
          </a:prstGeom>
          <a:noFill/>
        </p:spPr>
        <p:txBody>
          <a:bodyPr wrap="square" rtlCol="0">
            <a:spAutoFit/>
          </a:bodyPr>
          <a:lstStyle/>
          <a:p>
            <a:r>
              <a:rPr lang="nl-NL" sz="2000" dirty="0"/>
              <a:t>12.</a:t>
            </a:r>
          </a:p>
        </p:txBody>
      </p:sp>
      <p:pic>
        <p:nvPicPr>
          <p:cNvPr id="7" name="Afbeelding 6">
            <a:extLst>
              <a:ext uri="{FF2B5EF4-FFF2-40B4-BE49-F238E27FC236}">
                <a16:creationId xmlns:a16="http://schemas.microsoft.com/office/drawing/2014/main" id="{CC6291B0-88CC-9B49-DE0C-F66B4882BAB2}"/>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8" name="Afbeelding 7">
            <a:extLst>
              <a:ext uri="{FF2B5EF4-FFF2-40B4-BE49-F238E27FC236}">
                <a16:creationId xmlns:a16="http://schemas.microsoft.com/office/drawing/2014/main" id="{E9E15B68-C041-EA14-11EC-5A99E7DA359E}"/>
              </a:ext>
            </a:extLst>
          </p:cNvPr>
          <p:cNvPicPr>
            <a:picLocks noChangeAspect="1"/>
          </p:cNvPicPr>
          <p:nvPr/>
        </p:nvPicPr>
        <p:blipFill>
          <a:blip r:embed="rId5"/>
          <a:stretch>
            <a:fillRect/>
          </a:stretch>
        </p:blipFill>
        <p:spPr>
          <a:xfrm>
            <a:off x="5896628" y="850513"/>
            <a:ext cx="909324" cy="893482"/>
          </a:xfrm>
          <a:prstGeom prst="rect">
            <a:avLst/>
          </a:prstGeom>
        </p:spPr>
      </p:pic>
      <p:sp>
        <p:nvSpPr>
          <p:cNvPr id="9" name="Tekstvak 8">
            <a:extLst>
              <a:ext uri="{FF2B5EF4-FFF2-40B4-BE49-F238E27FC236}">
                <a16:creationId xmlns:a16="http://schemas.microsoft.com/office/drawing/2014/main" id="{83A68695-7735-52F9-574E-A3893D706677}"/>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949341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3301836" y="2769909"/>
            <a:ext cx="5588325" cy="1318181"/>
          </a:xfrm>
          <a:prstGeom prst="rect">
            <a:avLst/>
          </a:prstGeom>
          <a:noFill/>
        </p:spPr>
        <p:txBody>
          <a:bodyPr wrap="none" rtlCol="0">
            <a:spAutoFit/>
          </a:bodyPr>
          <a:lstStyle/>
          <a:p>
            <a:pPr>
              <a:lnSpc>
                <a:spcPct val="150000"/>
              </a:lnSpc>
            </a:pPr>
            <a:r>
              <a:rPr lang="nl-NL" sz="2800" dirty="0"/>
              <a:t>“Iedereen moet zelf kunnen bepalen </a:t>
            </a:r>
          </a:p>
          <a:p>
            <a:pPr>
              <a:lnSpc>
                <a:spcPct val="150000"/>
              </a:lnSpc>
            </a:pPr>
            <a:r>
              <a:rPr lang="nl-NL" sz="2800" dirty="0"/>
              <a:t>wat die online van zichzelf laat zien.”</a:t>
            </a:r>
          </a:p>
        </p:txBody>
      </p:sp>
      <p:sp>
        <p:nvSpPr>
          <p:cNvPr id="3" name="Tekstvak 2">
            <a:extLst>
              <a:ext uri="{FF2B5EF4-FFF2-40B4-BE49-F238E27FC236}">
                <a16:creationId xmlns:a16="http://schemas.microsoft.com/office/drawing/2014/main" id="{F041F434-C408-C9C6-CDBF-2B1DF3A23E95}"/>
              </a:ext>
            </a:extLst>
          </p:cNvPr>
          <p:cNvSpPr txBox="1"/>
          <p:nvPr/>
        </p:nvSpPr>
        <p:spPr>
          <a:xfrm>
            <a:off x="3115632" y="4988917"/>
            <a:ext cx="5960734" cy="400110"/>
          </a:xfrm>
          <a:prstGeom prst="rect">
            <a:avLst/>
          </a:prstGeom>
          <a:noFill/>
        </p:spPr>
        <p:txBody>
          <a:bodyPr wrap="none" rtlCol="0">
            <a:spAutoFit/>
          </a:bodyPr>
          <a:lstStyle/>
          <a:p>
            <a:r>
              <a:rPr lang="nl-NL" sz="2000" dirty="0"/>
              <a:t>Maakt het verschil of je een jongen of een meisje bent?</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56E2EF47-DD53-D652-F680-2596BDD53595}"/>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5DC0C555-BC22-2674-E019-2C622E5B6812}"/>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BBBB7EB1-F952-061F-E60B-311ACA9D3C15}"/>
              </a:ext>
            </a:extLst>
          </p:cNvPr>
          <p:cNvSpPr txBox="1"/>
          <p:nvPr/>
        </p:nvSpPr>
        <p:spPr>
          <a:xfrm>
            <a:off x="38906" y="3204786"/>
            <a:ext cx="592198" cy="400110"/>
          </a:xfrm>
          <a:prstGeom prst="rect">
            <a:avLst/>
          </a:prstGeom>
          <a:noFill/>
        </p:spPr>
        <p:txBody>
          <a:bodyPr wrap="square" rtlCol="0">
            <a:spAutoFit/>
          </a:bodyPr>
          <a:lstStyle/>
          <a:p>
            <a:r>
              <a:rPr lang="nl-NL" sz="2000" dirty="0"/>
              <a:t>13.</a:t>
            </a:r>
          </a:p>
        </p:txBody>
      </p:sp>
      <p:pic>
        <p:nvPicPr>
          <p:cNvPr id="7" name="Afbeelding 6">
            <a:extLst>
              <a:ext uri="{FF2B5EF4-FFF2-40B4-BE49-F238E27FC236}">
                <a16:creationId xmlns:a16="http://schemas.microsoft.com/office/drawing/2014/main" id="{6FBD8BB6-46A6-FE8B-FBF6-0BDBCC48E562}"/>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8" name="Afbeelding 7">
            <a:extLst>
              <a:ext uri="{FF2B5EF4-FFF2-40B4-BE49-F238E27FC236}">
                <a16:creationId xmlns:a16="http://schemas.microsoft.com/office/drawing/2014/main" id="{4EB51C2B-D166-C2C4-210A-0E87818EA062}"/>
              </a:ext>
            </a:extLst>
          </p:cNvPr>
          <p:cNvPicPr>
            <a:picLocks noChangeAspect="1"/>
          </p:cNvPicPr>
          <p:nvPr/>
        </p:nvPicPr>
        <p:blipFill>
          <a:blip r:embed="rId5"/>
          <a:stretch>
            <a:fillRect/>
          </a:stretch>
        </p:blipFill>
        <p:spPr>
          <a:xfrm>
            <a:off x="5896628" y="850513"/>
            <a:ext cx="909324" cy="893482"/>
          </a:xfrm>
          <a:prstGeom prst="rect">
            <a:avLst/>
          </a:prstGeom>
        </p:spPr>
      </p:pic>
      <p:sp>
        <p:nvSpPr>
          <p:cNvPr id="9" name="Tekstvak 8">
            <a:extLst>
              <a:ext uri="{FF2B5EF4-FFF2-40B4-BE49-F238E27FC236}">
                <a16:creationId xmlns:a16="http://schemas.microsoft.com/office/drawing/2014/main" id="{3AA62162-EC5E-9B36-6BBE-564079ABBE5A}"/>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2453788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563847" y="2769909"/>
            <a:ext cx="7064306" cy="1318181"/>
          </a:xfrm>
          <a:prstGeom prst="rect">
            <a:avLst/>
          </a:prstGeom>
          <a:noFill/>
        </p:spPr>
        <p:txBody>
          <a:bodyPr wrap="none" rtlCol="0">
            <a:spAutoFit/>
          </a:bodyPr>
          <a:lstStyle/>
          <a:p>
            <a:pPr>
              <a:lnSpc>
                <a:spcPct val="150000"/>
              </a:lnSpc>
            </a:pPr>
            <a:r>
              <a:rPr lang="nl-NL" sz="2800" dirty="0"/>
              <a:t>“Wat is er mis met een naaktfoto doorsturen?! </a:t>
            </a:r>
          </a:p>
          <a:p>
            <a:pPr>
              <a:lnSpc>
                <a:spcPct val="150000"/>
              </a:lnSpc>
            </a:pPr>
            <a:r>
              <a:rPr lang="nl-NL" sz="2800" dirty="0"/>
              <a:t>  Iedereen doet dat toch?”</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E794CAC7-24A3-63F2-27D8-ACE018773B1E}"/>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CE470410-5807-7D70-90C2-2731BD41322C}"/>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169D6A14-0B1E-E396-17E1-D2E3B8961D45}"/>
              </a:ext>
            </a:extLst>
          </p:cNvPr>
          <p:cNvSpPr txBox="1"/>
          <p:nvPr/>
        </p:nvSpPr>
        <p:spPr>
          <a:xfrm>
            <a:off x="38906" y="3204786"/>
            <a:ext cx="592198" cy="400110"/>
          </a:xfrm>
          <a:prstGeom prst="rect">
            <a:avLst/>
          </a:prstGeom>
          <a:noFill/>
        </p:spPr>
        <p:txBody>
          <a:bodyPr wrap="square" rtlCol="0">
            <a:spAutoFit/>
          </a:bodyPr>
          <a:lstStyle/>
          <a:p>
            <a:r>
              <a:rPr lang="nl-NL" sz="2000" dirty="0"/>
              <a:t>14.</a:t>
            </a:r>
          </a:p>
        </p:txBody>
      </p:sp>
      <p:pic>
        <p:nvPicPr>
          <p:cNvPr id="6" name="Afbeelding 5">
            <a:extLst>
              <a:ext uri="{FF2B5EF4-FFF2-40B4-BE49-F238E27FC236}">
                <a16:creationId xmlns:a16="http://schemas.microsoft.com/office/drawing/2014/main" id="{3AB1B732-AD45-7A7C-F042-217862418DE5}"/>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F906A017-88E2-DABE-72E6-0FBDDCCB4524}"/>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772C21C2-ABBE-36E2-F279-7F5616A24BCF}"/>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3311620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882524" y="2769909"/>
            <a:ext cx="6426952" cy="1318181"/>
          </a:xfrm>
          <a:prstGeom prst="rect">
            <a:avLst/>
          </a:prstGeom>
          <a:noFill/>
        </p:spPr>
        <p:txBody>
          <a:bodyPr wrap="none" rtlCol="0">
            <a:spAutoFit/>
          </a:bodyPr>
          <a:lstStyle/>
          <a:p>
            <a:pPr>
              <a:lnSpc>
                <a:spcPct val="150000"/>
              </a:lnSpc>
            </a:pPr>
            <a:r>
              <a:rPr lang="nl-NL" sz="2800" dirty="0"/>
              <a:t>“Zolang </a:t>
            </a:r>
            <a:r>
              <a:rPr lang="nl-NL" sz="2800" dirty="0" err="1"/>
              <a:t>sexting</a:t>
            </a:r>
            <a:r>
              <a:rPr lang="nl-NL" sz="2800" dirty="0"/>
              <a:t> tussen twee mensen blijft, </a:t>
            </a:r>
          </a:p>
          <a:p>
            <a:pPr>
              <a:lnSpc>
                <a:spcPct val="150000"/>
              </a:lnSpc>
            </a:pPr>
            <a:r>
              <a:rPr lang="nl-NL" sz="2800" dirty="0"/>
              <a:t>heeft het ook zo z’n voordelen.”</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A93E612D-075C-0315-351B-4584B68403AA}"/>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8A18B9BB-0835-BD1E-6B9E-BCD25A8366A4}"/>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A80992F-BA05-B961-F107-DAEFFA6F5F3C}"/>
              </a:ext>
            </a:extLst>
          </p:cNvPr>
          <p:cNvSpPr txBox="1"/>
          <p:nvPr/>
        </p:nvSpPr>
        <p:spPr>
          <a:xfrm>
            <a:off x="38906" y="3204786"/>
            <a:ext cx="592198" cy="400110"/>
          </a:xfrm>
          <a:prstGeom prst="rect">
            <a:avLst/>
          </a:prstGeom>
          <a:noFill/>
        </p:spPr>
        <p:txBody>
          <a:bodyPr wrap="square" rtlCol="0">
            <a:spAutoFit/>
          </a:bodyPr>
          <a:lstStyle/>
          <a:p>
            <a:r>
              <a:rPr lang="nl-NL" sz="2000" dirty="0"/>
              <a:t>15.</a:t>
            </a:r>
          </a:p>
        </p:txBody>
      </p:sp>
      <p:pic>
        <p:nvPicPr>
          <p:cNvPr id="6" name="Afbeelding 5">
            <a:extLst>
              <a:ext uri="{FF2B5EF4-FFF2-40B4-BE49-F238E27FC236}">
                <a16:creationId xmlns:a16="http://schemas.microsoft.com/office/drawing/2014/main" id="{34CA8955-0746-0AF1-4427-641F5AB3DDAA}"/>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4253A160-AE06-517A-B174-606EA29595E3}"/>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7158EFA7-EDCB-4C50-6AEC-686F8A3104D4}"/>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560680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630019" y="2769909"/>
            <a:ext cx="6931961" cy="1318181"/>
          </a:xfrm>
          <a:prstGeom prst="rect">
            <a:avLst/>
          </a:prstGeom>
          <a:noFill/>
        </p:spPr>
        <p:txBody>
          <a:bodyPr wrap="none" rtlCol="0">
            <a:spAutoFit/>
          </a:bodyPr>
          <a:lstStyle/>
          <a:p>
            <a:pPr algn="ctr">
              <a:lnSpc>
                <a:spcPct val="150000"/>
              </a:lnSpc>
            </a:pPr>
            <a:r>
              <a:rPr lang="nl-NL" sz="2800" dirty="0"/>
              <a:t>Is het mogelijk om verliefd te worden op </a:t>
            </a:r>
          </a:p>
          <a:p>
            <a:pPr algn="ctr">
              <a:lnSpc>
                <a:spcPct val="150000"/>
              </a:lnSpc>
            </a:pPr>
            <a:r>
              <a:rPr lang="nl-NL" sz="2800" dirty="0"/>
              <a:t>iemand met wie je alleen online contact hebt?</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C0F3595D-9306-10D2-C9FE-F247B8F96D9C}"/>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65F39722-8EF5-183A-E552-8AFFC7C943FA}"/>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E9EAC4D7-67FE-BF59-DF5E-EB76283A32DD}"/>
              </a:ext>
            </a:extLst>
          </p:cNvPr>
          <p:cNvSpPr txBox="1"/>
          <p:nvPr/>
        </p:nvSpPr>
        <p:spPr>
          <a:xfrm>
            <a:off x="38906" y="3204786"/>
            <a:ext cx="592198" cy="400110"/>
          </a:xfrm>
          <a:prstGeom prst="rect">
            <a:avLst/>
          </a:prstGeom>
          <a:noFill/>
        </p:spPr>
        <p:txBody>
          <a:bodyPr wrap="square" rtlCol="0">
            <a:spAutoFit/>
          </a:bodyPr>
          <a:lstStyle/>
          <a:p>
            <a:r>
              <a:rPr lang="nl-NL" sz="2000" dirty="0"/>
              <a:t>16.</a:t>
            </a:r>
          </a:p>
        </p:txBody>
      </p:sp>
    </p:spTree>
    <p:extLst>
      <p:ext uri="{BB962C8B-B14F-4D97-AF65-F5344CB8AC3E}">
        <p14:creationId xmlns:p14="http://schemas.microsoft.com/office/powerpoint/2010/main" val="1555855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940760" y="3167390"/>
            <a:ext cx="8310480" cy="523220"/>
          </a:xfrm>
          <a:prstGeom prst="rect">
            <a:avLst/>
          </a:prstGeom>
          <a:noFill/>
        </p:spPr>
        <p:txBody>
          <a:bodyPr wrap="none" rtlCol="0">
            <a:spAutoFit/>
          </a:bodyPr>
          <a:lstStyle/>
          <a:p>
            <a:r>
              <a:rPr lang="nl-NL" sz="2800" dirty="0"/>
              <a:t>Wanneer vind jij dat een meisje te ver gaat met selfies? </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FC534FE1-AF65-3A15-4B42-5B873D09B582}"/>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6" name="Tekstvak 5">
            <a:extLst>
              <a:ext uri="{FF2B5EF4-FFF2-40B4-BE49-F238E27FC236}">
                <a16:creationId xmlns:a16="http://schemas.microsoft.com/office/drawing/2014/main" id="{D55334BB-47EA-3AAE-13A0-BB4704471D42}"/>
              </a:ext>
            </a:extLst>
          </p:cNvPr>
          <p:cNvSpPr txBox="1"/>
          <p:nvPr/>
        </p:nvSpPr>
        <p:spPr>
          <a:xfrm>
            <a:off x="4157050" y="4788862"/>
            <a:ext cx="3877900" cy="400110"/>
          </a:xfrm>
          <a:prstGeom prst="rect">
            <a:avLst/>
          </a:prstGeom>
          <a:noFill/>
        </p:spPr>
        <p:txBody>
          <a:bodyPr wrap="square">
            <a:spAutoFit/>
          </a:bodyPr>
          <a:lstStyle/>
          <a:p>
            <a:r>
              <a:rPr lang="nl-NL" sz="2000" dirty="0"/>
              <a:t>Is dat hetzelfde voor jongens?</a:t>
            </a:r>
          </a:p>
        </p:txBody>
      </p:sp>
      <p:sp>
        <p:nvSpPr>
          <p:cNvPr id="3" name="Ovaal 2">
            <a:extLst>
              <a:ext uri="{FF2B5EF4-FFF2-40B4-BE49-F238E27FC236}">
                <a16:creationId xmlns:a16="http://schemas.microsoft.com/office/drawing/2014/main" id="{823F36A6-F959-2200-7163-9FF0AE0FA8B5}"/>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C5B6A59F-458D-B9A0-48B9-152AA841DF3F}"/>
              </a:ext>
            </a:extLst>
          </p:cNvPr>
          <p:cNvSpPr txBox="1"/>
          <p:nvPr/>
        </p:nvSpPr>
        <p:spPr>
          <a:xfrm>
            <a:off x="38906" y="3204786"/>
            <a:ext cx="592198" cy="400110"/>
          </a:xfrm>
          <a:prstGeom prst="rect">
            <a:avLst/>
          </a:prstGeom>
          <a:noFill/>
        </p:spPr>
        <p:txBody>
          <a:bodyPr wrap="square" rtlCol="0">
            <a:spAutoFit/>
          </a:bodyPr>
          <a:lstStyle/>
          <a:p>
            <a:r>
              <a:rPr lang="nl-NL" sz="2000" dirty="0"/>
              <a:t>17.</a:t>
            </a:r>
          </a:p>
        </p:txBody>
      </p:sp>
    </p:spTree>
    <p:extLst>
      <p:ext uri="{BB962C8B-B14F-4D97-AF65-F5344CB8AC3E}">
        <p14:creationId xmlns:p14="http://schemas.microsoft.com/office/powerpoint/2010/main" val="3522534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3105630" y="3167390"/>
            <a:ext cx="5980740" cy="523220"/>
          </a:xfrm>
          <a:prstGeom prst="rect">
            <a:avLst/>
          </a:prstGeom>
          <a:noFill/>
        </p:spPr>
        <p:txBody>
          <a:bodyPr wrap="none" rtlCol="0">
            <a:spAutoFit/>
          </a:bodyPr>
          <a:lstStyle/>
          <a:p>
            <a:r>
              <a:rPr lang="nl-NL" sz="2800" dirty="0"/>
              <a:t>Is </a:t>
            </a:r>
            <a:r>
              <a:rPr lang="nl-NL" sz="2800" dirty="0" err="1"/>
              <a:t>sexting</a:t>
            </a:r>
            <a:r>
              <a:rPr lang="nl-NL" sz="2800" dirty="0"/>
              <a:t> iets positiefs of iets negatiefs?</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ADB4BF79-9AA1-D954-941D-DD08BE5579AE}"/>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85EF085E-64CC-8DE3-5A94-9BD57D511C54}"/>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55A3A556-49F5-4AE1-6885-21100D77BECD}"/>
              </a:ext>
            </a:extLst>
          </p:cNvPr>
          <p:cNvSpPr txBox="1"/>
          <p:nvPr/>
        </p:nvSpPr>
        <p:spPr>
          <a:xfrm>
            <a:off x="38906" y="3204786"/>
            <a:ext cx="592198" cy="400110"/>
          </a:xfrm>
          <a:prstGeom prst="rect">
            <a:avLst/>
          </a:prstGeom>
          <a:noFill/>
        </p:spPr>
        <p:txBody>
          <a:bodyPr wrap="square" rtlCol="0">
            <a:spAutoFit/>
          </a:bodyPr>
          <a:lstStyle/>
          <a:p>
            <a:r>
              <a:rPr lang="nl-NL" sz="2000" dirty="0"/>
              <a:t>18.</a:t>
            </a:r>
          </a:p>
        </p:txBody>
      </p:sp>
    </p:spTree>
    <p:extLst>
      <p:ext uri="{BB962C8B-B14F-4D97-AF65-F5344CB8AC3E}">
        <p14:creationId xmlns:p14="http://schemas.microsoft.com/office/powerpoint/2010/main" val="44544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425924" y="2446744"/>
            <a:ext cx="7340151" cy="2610843"/>
          </a:xfrm>
          <a:prstGeom prst="rect">
            <a:avLst/>
          </a:prstGeom>
          <a:noFill/>
        </p:spPr>
        <p:txBody>
          <a:bodyPr wrap="none" rtlCol="0">
            <a:spAutoFit/>
          </a:bodyPr>
          <a:lstStyle/>
          <a:p>
            <a:pPr algn="ctr">
              <a:lnSpc>
                <a:spcPct val="150000"/>
              </a:lnSpc>
            </a:pPr>
            <a:r>
              <a:rPr lang="nl-NL" sz="2800" b="1" dirty="0"/>
              <a:t>Stel je eens voor dat jouw naaktfoto rondgaat… </a:t>
            </a:r>
          </a:p>
          <a:p>
            <a:pPr algn="ctr">
              <a:lnSpc>
                <a:spcPct val="150000"/>
              </a:lnSpc>
            </a:pPr>
            <a:r>
              <a:rPr lang="nl-NL" sz="2800" dirty="0"/>
              <a:t>Wat maak je dan mee? </a:t>
            </a:r>
          </a:p>
          <a:p>
            <a:pPr algn="ctr">
              <a:lnSpc>
                <a:spcPct val="150000"/>
              </a:lnSpc>
            </a:pPr>
            <a:r>
              <a:rPr lang="nl-NL" sz="2800" dirty="0"/>
              <a:t>Hoe voel je je?              </a:t>
            </a:r>
          </a:p>
          <a:p>
            <a:pPr algn="ctr">
              <a:lnSpc>
                <a:spcPct val="150000"/>
              </a:lnSpc>
            </a:pPr>
            <a:r>
              <a:rPr lang="nl-NL" sz="2800" dirty="0"/>
              <a:t>Wat zou je dan doen? </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F18F5385-529D-29F3-7F4B-C33487D30F4B}"/>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EEA2D397-DEFE-9C19-1543-7CDCAE7B44E6}"/>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312F96C8-CFF4-ED4F-C7E2-2A5AC9F21713}"/>
              </a:ext>
            </a:extLst>
          </p:cNvPr>
          <p:cNvSpPr txBox="1"/>
          <p:nvPr/>
        </p:nvSpPr>
        <p:spPr>
          <a:xfrm>
            <a:off x="38906" y="3204786"/>
            <a:ext cx="592198" cy="400110"/>
          </a:xfrm>
          <a:prstGeom prst="rect">
            <a:avLst/>
          </a:prstGeom>
          <a:noFill/>
        </p:spPr>
        <p:txBody>
          <a:bodyPr wrap="square" rtlCol="0">
            <a:spAutoFit/>
          </a:bodyPr>
          <a:lstStyle/>
          <a:p>
            <a:r>
              <a:rPr lang="nl-NL" sz="2000" dirty="0"/>
              <a:t>19.</a:t>
            </a:r>
          </a:p>
        </p:txBody>
      </p:sp>
    </p:spTree>
    <p:extLst>
      <p:ext uri="{BB962C8B-B14F-4D97-AF65-F5344CB8AC3E}">
        <p14:creationId xmlns:p14="http://schemas.microsoft.com/office/powerpoint/2010/main" val="3265711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732411" y="2692095"/>
            <a:ext cx="8866851" cy="2836418"/>
          </a:xfrm>
          <a:prstGeom prst="rect">
            <a:avLst/>
          </a:prstGeom>
          <a:noFill/>
        </p:spPr>
        <p:txBody>
          <a:bodyPr wrap="none" rtlCol="0">
            <a:spAutoFit/>
          </a:bodyPr>
          <a:lstStyle/>
          <a:p>
            <a:pPr marL="342900" lvl="0" indent="-342900">
              <a:lnSpc>
                <a:spcPct val="115000"/>
              </a:lnSpc>
              <a:spcAft>
                <a:spcPts val="1000"/>
              </a:spcAft>
              <a:buFont typeface="+mj-lt"/>
              <a:buAutoNum type="alphaUcPeriod"/>
              <a:tabLst>
                <a:tab pos="457200" algn="l"/>
              </a:tabLst>
            </a:pPr>
            <a:r>
              <a:rPr lang="nl-NL" sz="2000" dirty="0">
                <a:effectLst/>
                <a:latin typeface="Calibri" panose="020F0502020204030204" pitchFamily="34" charset="0"/>
                <a:ea typeface="Calibri" panose="020F0502020204030204" pitchFamily="34" charset="0"/>
                <a:cs typeface="Times New Roman" panose="02020603050405020304" pitchFamily="18" charset="0"/>
              </a:rPr>
              <a:t>Ik verwijder die foto en doe verder niks. Niet mijn probleem.</a:t>
            </a:r>
          </a:p>
          <a:p>
            <a:pPr marL="342900" lvl="0" indent="-342900">
              <a:lnSpc>
                <a:spcPct val="115000"/>
              </a:lnSpc>
              <a:spcAft>
                <a:spcPts val="1000"/>
              </a:spcAft>
              <a:buFont typeface="+mj-lt"/>
              <a:buAutoNum type="alphaUcPeriod"/>
              <a:tabLst>
                <a:tab pos="457200" algn="l"/>
              </a:tabLst>
            </a:pPr>
            <a:r>
              <a:rPr lang="nl-NL" sz="2000" dirty="0">
                <a:effectLst/>
                <a:latin typeface="Calibri" panose="020F0502020204030204" pitchFamily="34" charset="0"/>
                <a:ea typeface="Calibri" panose="020F0502020204030204" pitchFamily="34" charset="0"/>
                <a:cs typeface="Times New Roman" panose="02020603050405020304" pitchFamily="18" charset="0"/>
              </a:rPr>
              <a:t>Ik stuur hem door. Geen punt toch? Had diegene hem maar niet moeten maken </a:t>
            </a:r>
          </a:p>
          <a:p>
            <a:pPr marL="342900" lvl="0" indent="-342900">
              <a:lnSpc>
                <a:spcPct val="115000"/>
              </a:lnSpc>
              <a:spcAft>
                <a:spcPts val="1000"/>
              </a:spcAft>
              <a:buFont typeface="+mj-lt"/>
              <a:buAutoNum type="alphaUcPeriod"/>
              <a:tabLst>
                <a:tab pos="457200" algn="l"/>
              </a:tabLst>
            </a:pPr>
            <a:r>
              <a:rPr lang="nl-NL" sz="2000" dirty="0">
                <a:effectLst/>
                <a:latin typeface="Calibri" panose="020F0502020204030204" pitchFamily="34" charset="0"/>
                <a:ea typeface="Calibri" panose="020F0502020204030204" pitchFamily="34" charset="0"/>
                <a:cs typeface="Times New Roman" panose="02020603050405020304" pitchFamily="18" charset="0"/>
              </a:rPr>
              <a:t>Ik spreek diegene die mij de foto stuurt erop aan. Ik zit daar niet op te wachten.</a:t>
            </a:r>
          </a:p>
          <a:p>
            <a:pPr marL="342900" lvl="0" indent="-342900">
              <a:lnSpc>
                <a:spcPct val="115000"/>
              </a:lnSpc>
              <a:spcAft>
                <a:spcPts val="1000"/>
              </a:spcAft>
              <a:buFont typeface="+mj-lt"/>
              <a:buAutoNum type="alphaUcPeriod"/>
              <a:tabLst>
                <a:tab pos="457200" algn="l"/>
              </a:tabLst>
            </a:pPr>
            <a:r>
              <a:rPr lang="nl-NL" sz="2000" dirty="0">
                <a:effectLst/>
                <a:latin typeface="Calibri" panose="020F0502020204030204" pitchFamily="34" charset="0"/>
                <a:ea typeface="Calibri" panose="020F0502020204030204" pitchFamily="34" charset="0"/>
                <a:cs typeface="Times New Roman" panose="02020603050405020304" pitchFamily="18" charset="0"/>
              </a:rPr>
              <a:t>Ik ga met de foto naar een </a:t>
            </a:r>
            <a:r>
              <a:rPr lang="nl-NL" sz="2000" dirty="0">
                <a:latin typeface="Calibri" panose="020F0502020204030204" pitchFamily="34" charset="0"/>
                <a:ea typeface="Calibri" panose="020F0502020204030204" pitchFamily="34" charset="0"/>
                <a:cs typeface="Times New Roman" panose="02020603050405020304" pitchFamily="18" charset="0"/>
              </a:rPr>
              <a:t>volwassene die ik vertrouw </a:t>
            </a:r>
            <a:r>
              <a:rPr lang="nl-NL" sz="2000" dirty="0">
                <a:effectLst/>
                <a:latin typeface="Calibri" panose="020F0502020204030204" pitchFamily="34" charset="0"/>
                <a:ea typeface="Calibri" panose="020F0502020204030204" pitchFamily="34" charset="0"/>
                <a:cs typeface="Times New Roman" panose="02020603050405020304" pitchFamily="18" charset="0"/>
              </a:rPr>
              <a:t>zodat die iets kan doen.</a:t>
            </a:r>
          </a:p>
          <a:p>
            <a:pPr marL="342900" lvl="0" indent="-342900">
              <a:lnSpc>
                <a:spcPct val="115000"/>
              </a:lnSpc>
              <a:spcAft>
                <a:spcPts val="1000"/>
              </a:spcAft>
              <a:buFont typeface="+mj-lt"/>
              <a:buAutoNum type="alphaUcPeriod"/>
              <a:tabLst>
                <a:tab pos="457200" algn="l"/>
              </a:tabLst>
            </a:pPr>
            <a:r>
              <a:rPr lang="nl-NL" sz="2000" dirty="0">
                <a:effectLst/>
                <a:latin typeface="Calibri" panose="020F0502020204030204" pitchFamily="34" charset="0"/>
                <a:ea typeface="Calibri" panose="020F0502020204030204" pitchFamily="34" charset="0"/>
                <a:cs typeface="Times New Roman" panose="02020603050405020304" pitchFamily="18" charset="0"/>
              </a:rPr>
              <a:t>Ik ga naar die persoon toe om te vragen of ik iets voor hem/haar kan doen.</a:t>
            </a:r>
          </a:p>
          <a:p>
            <a:pPr marL="342900" lvl="0" indent="-342900">
              <a:lnSpc>
                <a:spcPct val="115000"/>
              </a:lnSpc>
              <a:spcAft>
                <a:spcPts val="1000"/>
              </a:spcAft>
              <a:buFont typeface="+mj-lt"/>
              <a:buAutoNum type="alphaUcPeriod"/>
              <a:tabLst>
                <a:tab pos="457200" algn="l"/>
              </a:tabLst>
            </a:pPr>
            <a:r>
              <a:rPr lang="nl-NL" sz="2000" dirty="0">
                <a:effectLst/>
                <a:latin typeface="Calibri" panose="020F0502020204030204" pitchFamily="34" charset="0"/>
                <a:ea typeface="Calibri" panose="020F0502020204030204" pitchFamily="34" charset="0"/>
                <a:cs typeface="Times New Roman" panose="02020603050405020304" pitchFamily="18" charset="0"/>
              </a:rPr>
              <a:t>Ik zou iets anders doen, namelijk… </a:t>
            </a:r>
          </a:p>
        </p:txBody>
      </p:sp>
      <p:pic>
        <p:nvPicPr>
          <p:cNvPr id="6" name="Afbeelding 5" descr="Afbeelding met pijl&#10;&#10;Automatisch gegenereerde beschrijving">
            <a:hlinkClick r:id="rId2" action="ppaction://hlinksldjump"/>
            <a:extLst>
              <a:ext uri="{FF2B5EF4-FFF2-40B4-BE49-F238E27FC236}">
                <a16:creationId xmlns:a16="http://schemas.microsoft.com/office/drawing/2014/main" id="{806165CE-202D-D29B-1DE6-39C50E75273C}"/>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8" name="Tekstvak 7">
            <a:extLst>
              <a:ext uri="{FF2B5EF4-FFF2-40B4-BE49-F238E27FC236}">
                <a16:creationId xmlns:a16="http://schemas.microsoft.com/office/drawing/2014/main" id="{ED9B9090-5D75-37FF-0DE9-E1F9E30C744F}"/>
              </a:ext>
            </a:extLst>
          </p:cNvPr>
          <p:cNvSpPr txBox="1"/>
          <p:nvPr/>
        </p:nvSpPr>
        <p:spPr>
          <a:xfrm>
            <a:off x="1256285" y="947607"/>
            <a:ext cx="8862836" cy="1182503"/>
          </a:xfrm>
          <a:prstGeom prst="rect">
            <a:avLst/>
          </a:prstGeom>
          <a:noFill/>
        </p:spPr>
        <p:txBody>
          <a:bodyPr wrap="square">
            <a:spAutoFit/>
          </a:bodyPr>
          <a:lstStyle/>
          <a:p>
            <a:pPr lvl="0" algn="ctr">
              <a:lnSpc>
                <a:spcPct val="115000"/>
              </a:lnSpc>
              <a:spcAft>
                <a:spcPts val="1000"/>
              </a:spcAft>
            </a:pPr>
            <a:r>
              <a:rPr lang="nl-NL" sz="2800" b="1" dirty="0">
                <a:effectLst/>
                <a:latin typeface="Calibri" panose="020F0502020204030204" pitchFamily="34" charset="0"/>
                <a:ea typeface="Calibri" panose="020F0502020204030204" pitchFamily="34" charset="0"/>
                <a:cs typeface="Times New Roman" panose="02020603050405020304" pitchFamily="18" charset="0"/>
              </a:rPr>
              <a:t>Iemand stuurt jou een naaktfoto van iemand die je kent. </a:t>
            </a:r>
          </a:p>
          <a:p>
            <a:pPr lvl="0" algn="ctr">
              <a:lnSpc>
                <a:spcPct val="115000"/>
              </a:lnSpc>
              <a:spcAft>
                <a:spcPts val="1000"/>
              </a:spcAft>
            </a:pPr>
            <a:r>
              <a:rPr lang="nl-NL" sz="2800" b="1" dirty="0">
                <a:effectLst/>
                <a:latin typeface="Calibri" panose="020F0502020204030204" pitchFamily="34" charset="0"/>
                <a:ea typeface="Calibri" panose="020F0502020204030204" pitchFamily="34" charset="0"/>
                <a:cs typeface="Times New Roman" panose="02020603050405020304" pitchFamily="18" charset="0"/>
              </a:rPr>
              <a:t>Welke actie past het meeste bij jou?</a:t>
            </a:r>
          </a:p>
        </p:txBody>
      </p:sp>
      <p:sp>
        <p:nvSpPr>
          <p:cNvPr id="3" name="Ovaal 2">
            <a:extLst>
              <a:ext uri="{FF2B5EF4-FFF2-40B4-BE49-F238E27FC236}">
                <a16:creationId xmlns:a16="http://schemas.microsoft.com/office/drawing/2014/main" id="{7075DA4A-7373-F4D9-6046-3857A8F0F54E}"/>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210422DC-F722-C5DD-65B6-5734284909D5}"/>
              </a:ext>
            </a:extLst>
          </p:cNvPr>
          <p:cNvSpPr txBox="1"/>
          <p:nvPr/>
        </p:nvSpPr>
        <p:spPr>
          <a:xfrm>
            <a:off x="38906" y="3204786"/>
            <a:ext cx="592198" cy="400110"/>
          </a:xfrm>
          <a:prstGeom prst="rect">
            <a:avLst/>
          </a:prstGeom>
          <a:noFill/>
        </p:spPr>
        <p:txBody>
          <a:bodyPr wrap="square" rtlCol="0">
            <a:spAutoFit/>
          </a:bodyPr>
          <a:lstStyle/>
          <a:p>
            <a:r>
              <a:rPr lang="nl-NL" sz="2000" dirty="0"/>
              <a:t>20.</a:t>
            </a:r>
          </a:p>
        </p:txBody>
      </p:sp>
    </p:spTree>
    <p:extLst>
      <p:ext uri="{BB962C8B-B14F-4D97-AF65-F5344CB8AC3E}">
        <p14:creationId xmlns:p14="http://schemas.microsoft.com/office/powerpoint/2010/main" val="1135871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828965" y="1400387"/>
            <a:ext cx="8534068" cy="523220"/>
          </a:xfrm>
          <a:prstGeom prst="rect">
            <a:avLst/>
          </a:prstGeom>
          <a:noFill/>
        </p:spPr>
        <p:txBody>
          <a:bodyPr wrap="none" rtlCol="0">
            <a:spAutoFit/>
          </a:bodyPr>
          <a:lstStyle/>
          <a:p>
            <a:r>
              <a:rPr lang="nl-NL" sz="2800" dirty="0"/>
              <a:t>“</a:t>
            </a:r>
            <a:r>
              <a:rPr lang="nl-NL" sz="2800" dirty="0" err="1"/>
              <a:t>Sexting</a:t>
            </a:r>
            <a:r>
              <a:rPr lang="nl-NL" sz="2800" dirty="0"/>
              <a:t> is echt niet iets om je voor te hoeven schamen.” </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3423B3C0-B2D3-9BDC-F222-9EBA409F6BB9}"/>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7" name="Tekstvak 6">
            <a:extLst>
              <a:ext uri="{FF2B5EF4-FFF2-40B4-BE49-F238E27FC236}">
                <a16:creationId xmlns:a16="http://schemas.microsoft.com/office/drawing/2014/main" id="{A459CEB7-E197-6317-11BF-7A84B00ABEEB}"/>
              </a:ext>
            </a:extLst>
          </p:cNvPr>
          <p:cNvSpPr txBox="1"/>
          <p:nvPr/>
        </p:nvSpPr>
        <p:spPr>
          <a:xfrm>
            <a:off x="1353765" y="4735901"/>
            <a:ext cx="9484469" cy="523220"/>
          </a:xfrm>
          <a:prstGeom prst="rect">
            <a:avLst/>
          </a:prstGeom>
          <a:noFill/>
        </p:spPr>
        <p:txBody>
          <a:bodyPr wrap="square">
            <a:spAutoFit/>
          </a:bodyPr>
          <a:lstStyle/>
          <a:p>
            <a:r>
              <a:rPr lang="nl-NL" sz="2800" dirty="0"/>
              <a:t>“Als je aan online seks doet, ben je echt niet goed bij je hoofd.”</a:t>
            </a:r>
          </a:p>
        </p:txBody>
      </p:sp>
      <p:pic>
        <p:nvPicPr>
          <p:cNvPr id="1028" name="Picture 4" descr="Would You Rather | Baamboozle - Baamboozle | The Most Fun Classroom Games!">
            <a:extLst>
              <a:ext uri="{FF2B5EF4-FFF2-40B4-BE49-F238E27FC236}">
                <a16:creationId xmlns:a16="http://schemas.microsoft.com/office/drawing/2014/main" id="{14D55BC3-7AC7-1CAD-C3F8-691BB34D2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610029">
            <a:off x="2710776" y="2315544"/>
            <a:ext cx="2036907" cy="2028420"/>
          </a:xfrm>
          <a:prstGeom prst="rect">
            <a:avLst/>
          </a:prstGeom>
          <a:noFill/>
          <a:extLst>
            <a:ext uri="{909E8E84-426E-40DD-AFC4-6F175D3DCCD1}">
              <a14:hiddenFill xmlns:a14="http://schemas.microsoft.com/office/drawing/2010/main">
                <a:solidFill>
                  <a:srgbClr val="FFFFFF"/>
                </a:solidFill>
              </a14:hiddenFill>
            </a:ext>
          </a:extLst>
        </p:spPr>
      </p:pic>
      <p:sp>
        <p:nvSpPr>
          <p:cNvPr id="3" name="Ovaal 2">
            <a:extLst>
              <a:ext uri="{FF2B5EF4-FFF2-40B4-BE49-F238E27FC236}">
                <a16:creationId xmlns:a16="http://schemas.microsoft.com/office/drawing/2014/main" id="{3FBDF7B8-8112-A69C-1CEE-6F31481B0DA7}"/>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44B8D161-E47A-E37B-09EB-0388D6136620}"/>
              </a:ext>
            </a:extLst>
          </p:cNvPr>
          <p:cNvSpPr txBox="1"/>
          <p:nvPr/>
        </p:nvSpPr>
        <p:spPr>
          <a:xfrm>
            <a:off x="38906" y="3204786"/>
            <a:ext cx="592198" cy="400110"/>
          </a:xfrm>
          <a:prstGeom prst="rect">
            <a:avLst/>
          </a:prstGeom>
          <a:noFill/>
        </p:spPr>
        <p:txBody>
          <a:bodyPr wrap="square" rtlCol="0">
            <a:spAutoFit/>
          </a:bodyPr>
          <a:lstStyle/>
          <a:p>
            <a:r>
              <a:rPr lang="nl-NL" sz="2000" dirty="0"/>
              <a:t>21.</a:t>
            </a:r>
          </a:p>
        </p:txBody>
      </p:sp>
    </p:spTree>
    <p:extLst>
      <p:ext uri="{BB962C8B-B14F-4D97-AF65-F5344CB8AC3E}">
        <p14:creationId xmlns:p14="http://schemas.microsoft.com/office/powerpoint/2010/main" val="203352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241850" y="2951946"/>
            <a:ext cx="9708299" cy="1318181"/>
          </a:xfrm>
          <a:prstGeom prst="rect">
            <a:avLst/>
          </a:prstGeom>
          <a:noFill/>
        </p:spPr>
        <p:txBody>
          <a:bodyPr wrap="none" rtlCol="0">
            <a:spAutoFit/>
          </a:bodyPr>
          <a:lstStyle/>
          <a:p>
            <a:pPr>
              <a:lnSpc>
                <a:spcPct val="150000"/>
              </a:lnSpc>
            </a:pPr>
            <a:r>
              <a:rPr lang="nl-NL" sz="2800" dirty="0"/>
              <a:t>Iemand weet een geheim van je en dreigt dit aan je ouders </a:t>
            </a:r>
          </a:p>
          <a:p>
            <a:pPr>
              <a:lnSpc>
                <a:spcPct val="150000"/>
              </a:lnSpc>
            </a:pPr>
            <a:r>
              <a:rPr lang="nl-NL" sz="2800" dirty="0"/>
              <a:t>of je vrienden te vertellen als je geen naaktfoto van jezelf stuurt…</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CCE32787-B55B-CA2A-3B6A-8519C2D47E49}"/>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8" name="Tekstvak 7">
            <a:extLst>
              <a:ext uri="{FF2B5EF4-FFF2-40B4-BE49-F238E27FC236}">
                <a16:creationId xmlns:a16="http://schemas.microsoft.com/office/drawing/2014/main" id="{DD53DF72-977E-F9D5-ACC2-9922508B5F5D}"/>
              </a:ext>
            </a:extLst>
          </p:cNvPr>
          <p:cNvSpPr txBox="1"/>
          <p:nvPr/>
        </p:nvSpPr>
        <p:spPr>
          <a:xfrm>
            <a:off x="4250988" y="1887187"/>
            <a:ext cx="3089307" cy="769441"/>
          </a:xfrm>
          <a:prstGeom prst="rect">
            <a:avLst/>
          </a:prstGeom>
          <a:noFill/>
        </p:spPr>
        <p:txBody>
          <a:bodyPr wrap="none" rtlCol="0">
            <a:spAutoFit/>
          </a:bodyPr>
          <a:lstStyle/>
          <a:p>
            <a:r>
              <a:rPr lang="nl-NL" sz="4400" b="1" dirty="0">
                <a:latin typeface="Amatic SC" panose="00000500000000000000" pitchFamily="2" charset="-79"/>
                <a:cs typeface="Amatic SC" panose="00000500000000000000" pitchFamily="2" charset="-79"/>
              </a:rPr>
              <a:t>WAT ZOU JIJ DOEN?</a:t>
            </a:r>
          </a:p>
        </p:txBody>
      </p:sp>
      <p:sp>
        <p:nvSpPr>
          <p:cNvPr id="3" name="Ovaal 2">
            <a:extLst>
              <a:ext uri="{FF2B5EF4-FFF2-40B4-BE49-F238E27FC236}">
                <a16:creationId xmlns:a16="http://schemas.microsoft.com/office/drawing/2014/main" id="{CFF5FFF6-37D4-9712-291A-76E0F9F090B9}"/>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BCA7DB42-04B1-9F49-9A76-1EED54762D25}"/>
              </a:ext>
            </a:extLst>
          </p:cNvPr>
          <p:cNvSpPr txBox="1"/>
          <p:nvPr/>
        </p:nvSpPr>
        <p:spPr>
          <a:xfrm>
            <a:off x="38906" y="3204786"/>
            <a:ext cx="592198" cy="400110"/>
          </a:xfrm>
          <a:prstGeom prst="rect">
            <a:avLst/>
          </a:prstGeom>
          <a:noFill/>
        </p:spPr>
        <p:txBody>
          <a:bodyPr wrap="square" rtlCol="0">
            <a:spAutoFit/>
          </a:bodyPr>
          <a:lstStyle/>
          <a:p>
            <a:r>
              <a:rPr lang="nl-NL" sz="2000" dirty="0"/>
              <a:t>22.</a:t>
            </a:r>
          </a:p>
        </p:txBody>
      </p:sp>
    </p:spTree>
    <p:extLst>
      <p:ext uri="{BB962C8B-B14F-4D97-AF65-F5344CB8AC3E}">
        <p14:creationId xmlns:p14="http://schemas.microsoft.com/office/powerpoint/2010/main" val="2243524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ijl&#10;&#10;Automatisch gegenereerde beschrijving">
            <a:hlinkClick r:id="rId2" action="ppaction://hlinksldjump"/>
            <a:extLst>
              <a:ext uri="{FF2B5EF4-FFF2-40B4-BE49-F238E27FC236}">
                <a16:creationId xmlns:a16="http://schemas.microsoft.com/office/drawing/2014/main" id="{FFC36FCB-C41B-1A67-3F95-C672DB488D98}"/>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5" name="Tekstvak 4">
            <a:extLst>
              <a:ext uri="{FF2B5EF4-FFF2-40B4-BE49-F238E27FC236}">
                <a16:creationId xmlns:a16="http://schemas.microsoft.com/office/drawing/2014/main" id="{B9E4D7F2-2107-3F74-B7B2-8AC17C2A2232}"/>
              </a:ext>
            </a:extLst>
          </p:cNvPr>
          <p:cNvSpPr txBox="1"/>
          <p:nvPr/>
        </p:nvSpPr>
        <p:spPr>
          <a:xfrm>
            <a:off x="2023442" y="3071467"/>
            <a:ext cx="8145115" cy="1318181"/>
          </a:xfrm>
          <a:prstGeom prst="rect">
            <a:avLst/>
          </a:prstGeom>
          <a:noFill/>
        </p:spPr>
        <p:txBody>
          <a:bodyPr wrap="none" rtlCol="0">
            <a:spAutoFit/>
          </a:bodyPr>
          <a:lstStyle/>
          <a:p>
            <a:pPr>
              <a:lnSpc>
                <a:spcPct val="150000"/>
              </a:lnSpc>
            </a:pPr>
            <a:r>
              <a:rPr lang="nl-NL" sz="2800" dirty="0"/>
              <a:t>Iemand dreigt je met geweld tegen jou of jouw familie </a:t>
            </a:r>
          </a:p>
          <a:p>
            <a:pPr>
              <a:lnSpc>
                <a:spcPct val="150000"/>
              </a:lnSpc>
            </a:pPr>
            <a:r>
              <a:rPr lang="nl-NL" sz="2800" dirty="0"/>
              <a:t>als je geen naaktfoto van jezelf stuurt…</a:t>
            </a:r>
          </a:p>
        </p:txBody>
      </p:sp>
      <p:sp>
        <p:nvSpPr>
          <p:cNvPr id="8" name="Tekstvak 7">
            <a:extLst>
              <a:ext uri="{FF2B5EF4-FFF2-40B4-BE49-F238E27FC236}">
                <a16:creationId xmlns:a16="http://schemas.microsoft.com/office/drawing/2014/main" id="{A012F4CE-5002-A73D-0EB1-3EB9A0CE679C}"/>
              </a:ext>
            </a:extLst>
          </p:cNvPr>
          <p:cNvSpPr txBox="1"/>
          <p:nvPr/>
        </p:nvSpPr>
        <p:spPr>
          <a:xfrm>
            <a:off x="4182894" y="1848276"/>
            <a:ext cx="3089307" cy="769441"/>
          </a:xfrm>
          <a:prstGeom prst="rect">
            <a:avLst/>
          </a:prstGeom>
          <a:noFill/>
        </p:spPr>
        <p:txBody>
          <a:bodyPr wrap="none" rtlCol="0">
            <a:spAutoFit/>
          </a:bodyPr>
          <a:lstStyle/>
          <a:p>
            <a:r>
              <a:rPr lang="nl-NL" sz="4400" b="1" dirty="0">
                <a:latin typeface="Amatic SC" panose="00000500000000000000" pitchFamily="2" charset="-79"/>
                <a:cs typeface="Amatic SC" panose="00000500000000000000" pitchFamily="2" charset="-79"/>
              </a:rPr>
              <a:t>WAT ZOU JIJ DOEN?</a:t>
            </a:r>
          </a:p>
        </p:txBody>
      </p:sp>
      <p:sp>
        <p:nvSpPr>
          <p:cNvPr id="2" name="Ovaal 1">
            <a:extLst>
              <a:ext uri="{FF2B5EF4-FFF2-40B4-BE49-F238E27FC236}">
                <a16:creationId xmlns:a16="http://schemas.microsoft.com/office/drawing/2014/main" id="{E70303E4-546B-4B24-3134-91895A9775DD}"/>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80D1BA97-B189-2E8E-7399-D1C4673C8929}"/>
              </a:ext>
            </a:extLst>
          </p:cNvPr>
          <p:cNvSpPr txBox="1"/>
          <p:nvPr/>
        </p:nvSpPr>
        <p:spPr>
          <a:xfrm>
            <a:off x="38906" y="3204786"/>
            <a:ext cx="592198" cy="400110"/>
          </a:xfrm>
          <a:prstGeom prst="rect">
            <a:avLst/>
          </a:prstGeom>
          <a:noFill/>
        </p:spPr>
        <p:txBody>
          <a:bodyPr wrap="square" rtlCol="0">
            <a:spAutoFit/>
          </a:bodyPr>
          <a:lstStyle/>
          <a:p>
            <a:r>
              <a:rPr lang="nl-NL" sz="2000" dirty="0"/>
              <a:t>23.</a:t>
            </a:r>
          </a:p>
        </p:txBody>
      </p:sp>
    </p:spTree>
    <p:extLst>
      <p:ext uri="{BB962C8B-B14F-4D97-AF65-F5344CB8AC3E}">
        <p14:creationId xmlns:p14="http://schemas.microsoft.com/office/powerpoint/2010/main" val="4177441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hlinkClick r:id="rId2" action="ppaction://hlinksldjump"/>
            <a:extLst>
              <a:ext uri="{FF2B5EF4-FFF2-40B4-BE49-F238E27FC236}">
                <a16:creationId xmlns:a16="http://schemas.microsoft.com/office/drawing/2014/main" id="{D488E9F0-0946-7139-A3A5-8C347A94E543}"/>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6" name="Tekstvak 5">
            <a:extLst>
              <a:ext uri="{FF2B5EF4-FFF2-40B4-BE49-F238E27FC236}">
                <a16:creationId xmlns:a16="http://schemas.microsoft.com/office/drawing/2014/main" id="{E64653AB-4D3D-F95D-4E91-40636E42AADB}"/>
              </a:ext>
            </a:extLst>
          </p:cNvPr>
          <p:cNvSpPr txBox="1"/>
          <p:nvPr/>
        </p:nvSpPr>
        <p:spPr>
          <a:xfrm>
            <a:off x="1206230" y="3052411"/>
            <a:ext cx="10630540" cy="1964512"/>
          </a:xfrm>
          <a:prstGeom prst="rect">
            <a:avLst/>
          </a:prstGeom>
          <a:noFill/>
        </p:spPr>
        <p:txBody>
          <a:bodyPr wrap="square" rtlCol="0">
            <a:spAutoFit/>
          </a:bodyPr>
          <a:lstStyle/>
          <a:p>
            <a:pPr algn="ctr">
              <a:lnSpc>
                <a:spcPct val="150000"/>
              </a:lnSpc>
            </a:pPr>
            <a:r>
              <a:rPr lang="nl-NL" sz="2800" dirty="0"/>
              <a:t>Iemand dreigt nare roddels over jou online te zetten </a:t>
            </a:r>
          </a:p>
          <a:p>
            <a:pPr algn="ctr">
              <a:lnSpc>
                <a:spcPct val="150000"/>
              </a:lnSpc>
            </a:pPr>
            <a:r>
              <a:rPr lang="nl-NL" sz="2800" dirty="0"/>
              <a:t>met daarbij jouw privégegevens. Je krijgt de keuze: </a:t>
            </a:r>
          </a:p>
          <a:p>
            <a:pPr algn="ctr">
              <a:lnSpc>
                <a:spcPct val="150000"/>
              </a:lnSpc>
            </a:pPr>
            <a:r>
              <a:rPr lang="nl-NL" sz="2800" dirty="0"/>
              <a:t>óf de gegevens online, óf een naaktfoto sturen óf €500 betalen…</a:t>
            </a:r>
          </a:p>
        </p:txBody>
      </p:sp>
      <p:sp>
        <p:nvSpPr>
          <p:cNvPr id="8" name="Tekstvak 7">
            <a:extLst>
              <a:ext uri="{FF2B5EF4-FFF2-40B4-BE49-F238E27FC236}">
                <a16:creationId xmlns:a16="http://schemas.microsoft.com/office/drawing/2014/main" id="{F28290B7-ECDB-3876-FBBF-F841A1F73B95}"/>
              </a:ext>
            </a:extLst>
          </p:cNvPr>
          <p:cNvSpPr txBox="1"/>
          <p:nvPr/>
        </p:nvSpPr>
        <p:spPr>
          <a:xfrm>
            <a:off x="4416358" y="1917002"/>
            <a:ext cx="3089307" cy="769441"/>
          </a:xfrm>
          <a:prstGeom prst="rect">
            <a:avLst/>
          </a:prstGeom>
          <a:noFill/>
        </p:spPr>
        <p:txBody>
          <a:bodyPr wrap="none" rtlCol="0">
            <a:spAutoFit/>
          </a:bodyPr>
          <a:lstStyle/>
          <a:p>
            <a:r>
              <a:rPr lang="nl-NL" sz="4400" b="1" dirty="0">
                <a:latin typeface="Amatic SC" panose="00000500000000000000" pitchFamily="2" charset="-79"/>
                <a:cs typeface="Amatic SC" panose="00000500000000000000" pitchFamily="2" charset="-79"/>
              </a:rPr>
              <a:t>WAT ZOU JIJ DOEN?</a:t>
            </a:r>
          </a:p>
        </p:txBody>
      </p:sp>
      <p:sp>
        <p:nvSpPr>
          <p:cNvPr id="2" name="Ovaal 1">
            <a:extLst>
              <a:ext uri="{FF2B5EF4-FFF2-40B4-BE49-F238E27FC236}">
                <a16:creationId xmlns:a16="http://schemas.microsoft.com/office/drawing/2014/main" id="{955A80F6-CA32-A0C7-5C0F-63632B70472D}"/>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D4527BA3-C9CF-CD07-7361-DF96C141DDF1}"/>
              </a:ext>
            </a:extLst>
          </p:cNvPr>
          <p:cNvSpPr txBox="1"/>
          <p:nvPr/>
        </p:nvSpPr>
        <p:spPr>
          <a:xfrm>
            <a:off x="38906" y="3204786"/>
            <a:ext cx="592198" cy="400110"/>
          </a:xfrm>
          <a:prstGeom prst="rect">
            <a:avLst/>
          </a:prstGeom>
          <a:noFill/>
        </p:spPr>
        <p:txBody>
          <a:bodyPr wrap="square" rtlCol="0">
            <a:spAutoFit/>
          </a:bodyPr>
          <a:lstStyle/>
          <a:p>
            <a:r>
              <a:rPr lang="nl-NL" sz="2000" dirty="0"/>
              <a:t>24.</a:t>
            </a:r>
          </a:p>
        </p:txBody>
      </p:sp>
    </p:spTree>
    <p:extLst>
      <p:ext uri="{BB962C8B-B14F-4D97-AF65-F5344CB8AC3E}">
        <p14:creationId xmlns:p14="http://schemas.microsoft.com/office/powerpoint/2010/main" val="1456260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3160741" y="2769909"/>
            <a:ext cx="5870518" cy="1318181"/>
          </a:xfrm>
          <a:prstGeom prst="rect">
            <a:avLst/>
          </a:prstGeom>
          <a:noFill/>
        </p:spPr>
        <p:txBody>
          <a:bodyPr wrap="none" rtlCol="0">
            <a:spAutoFit/>
          </a:bodyPr>
          <a:lstStyle/>
          <a:p>
            <a:pPr algn="ctr">
              <a:lnSpc>
                <a:spcPct val="150000"/>
              </a:lnSpc>
            </a:pPr>
            <a:r>
              <a:rPr lang="nl-NL" sz="2800" dirty="0"/>
              <a:t>Als je een naaktfoto van jezelf stuurt, </a:t>
            </a:r>
          </a:p>
          <a:p>
            <a:pPr algn="ctr">
              <a:lnSpc>
                <a:spcPct val="150000"/>
              </a:lnSpc>
            </a:pPr>
            <a:r>
              <a:rPr lang="nl-NL" sz="2800" dirty="0"/>
              <a:t>ben je dan onzeker of zeker van jezelf? </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A051FD87-C0A5-4C0B-DDAB-0E3FB4E35C39}"/>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E63F7EF8-075C-8F7B-EDD2-C08222CC0E3F}"/>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050C47F9-3D6F-C9D3-4519-90E570530C85}"/>
              </a:ext>
            </a:extLst>
          </p:cNvPr>
          <p:cNvSpPr txBox="1"/>
          <p:nvPr/>
        </p:nvSpPr>
        <p:spPr>
          <a:xfrm>
            <a:off x="38906" y="3204786"/>
            <a:ext cx="592198" cy="400110"/>
          </a:xfrm>
          <a:prstGeom prst="rect">
            <a:avLst/>
          </a:prstGeom>
          <a:noFill/>
        </p:spPr>
        <p:txBody>
          <a:bodyPr wrap="square" rtlCol="0">
            <a:spAutoFit/>
          </a:bodyPr>
          <a:lstStyle/>
          <a:p>
            <a:r>
              <a:rPr lang="nl-NL" sz="2000" dirty="0"/>
              <a:t>25.</a:t>
            </a:r>
          </a:p>
        </p:txBody>
      </p:sp>
    </p:spTree>
    <p:extLst>
      <p:ext uri="{BB962C8B-B14F-4D97-AF65-F5344CB8AC3E}">
        <p14:creationId xmlns:p14="http://schemas.microsoft.com/office/powerpoint/2010/main" val="835345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018969" y="3167390"/>
            <a:ext cx="10154062" cy="523220"/>
          </a:xfrm>
          <a:prstGeom prst="rect">
            <a:avLst/>
          </a:prstGeom>
          <a:noFill/>
        </p:spPr>
        <p:txBody>
          <a:bodyPr wrap="none" rtlCol="0">
            <a:spAutoFit/>
          </a:bodyPr>
          <a:lstStyle/>
          <a:p>
            <a:r>
              <a:rPr lang="nl-NL" sz="2800" dirty="0"/>
              <a:t>“Zonder verspreiders van naaktfoto’s is er helemaal geen probleem.”</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873956BF-169E-CDC0-C89F-6DBCC518E89B}"/>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2CD0DE29-6E77-B9CC-75B5-BC964CE3A30A}"/>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34C04F86-B20F-F7F9-B6AE-A448A6450961}"/>
              </a:ext>
            </a:extLst>
          </p:cNvPr>
          <p:cNvSpPr txBox="1"/>
          <p:nvPr/>
        </p:nvSpPr>
        <p:spPr>
          <a:xfrm>
            <a:off x="38906" y="3204786"/>
            <a:ext cx="592198" cy="400110"/>
          </a:xfrm>
          <a:prstGeom prst="rect">
            <a:avLst/>
          </a:prstGeom>
          <a:noFill/>
        </p:spPr>
        <p:txBody>
          <a:bodyPr wrap="square" rtlCol="0">
            <a:spAutoFit/>
          </a:bodyPr>
          <a:lstStyle/>
          <a:p>
            <a:r>
              <a:rPr lang="nl-NL" sz="2000" dirty="0"/>
              <a:t>26.</a:t>
            </a:r>
          </a:p>
        </p:txBody>
      </p:sp>
      <p:pic>
        <p:nvPicPr>
          <p:cNvPr id="6" name="Afbeelding 5">
            <a:extLst>
              <a:ext uri="{FF2B5EF4-FFF2-40B4-BE49-F238E27FC236}">
                <a16:creationId xmlns:a16="http://schemas.microsoft.com/office/drawing/2014/main" id="{D7457955-D5F9-9FBF-70E9-C35FCC69F486}"/>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9EB84AEC-FF6C-7EA3-BB36-7B46423234C1}"/>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2D719C5B-4DC1-694B-B684-4AFDAA524083}"/>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4188447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984393" y="3167390"/>
            <a:ext cx="8223213" cy="523220"/>
          </a:xfrm>
          <a:prstGeom prst="rect">
            <a:avLst/>
          </a:prstGeom>
          <a:noFill/>
        </p:spPr>
        <p:txBody>
          <a:bodyPr wrap="none" rtlCol="0">
            <a:spAutoFit/>
          </a:bodyPr>
          <a:lstStyle/>
          <a:p>
            <a:r>
              <a:rPr lang="nl-NL" sz="2800" dirty="0"/>
              <a:t>Hoe komt het dat de schaamte bij </a:t>
            </a:r>
            <a:r>
              <a:rPr lang="nl-NL" sz="2800" dirty="0" err="1"/>
              <a:t>exposen</a:t>
            </a:r>
            <a:r>
              <a:rPr lang="nl-NL" sz="2800" dirty="0"/>
              <a:t> zo groot is? </a:t>
            </a:r>
          </a:p>
        </p:txBody>
      </p:sp>
      <p:pic>
        <p:nvPicPr>
          <p:cNvPr id="6" name="Afbeelding 5" descr="Afbeelding met pijl&#10;&#10;Automatisch gegenereerde beschrijving">
            <a:hlinkClick r:id="rId2" action="ppaction://hlinksldjump"/>
            <a:extLst>
              <a:ext uri="{FF2B5EF4-FFF2-40B4-BE49-F238E27FC236}">
                <a16:creationId xmlns:a16="http://schemas.microsoft.com/office/drawing/2014/main" id="{07A242BE-B456-B9F4-F90E-AE8B5D875BF9}"/>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7D5CA19F-9A17-E2A4-4B49-2C6A0E5E9FE5}"/>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B7AAF5D2-B449-72BF-5914-99DAB9F1AE7B}"/>
              </a:ext>
            </a:extLst>
          </p:cNvPr>
          <p:cNvSpPr txBox="1"/>
          <p:nvPr/>
        </p:nvSpPr>
        <p:spPr>
          <a:xfrm>
            <a:off x="38906" y="3204786"/>
            <a:ext cx="592198" cy="400110"/>
          </a:xfrm>
          <a:prstGeom prst="rect">
            <a:avLst/>
          </a:prstGeom>
          <a:noFill/>
        </p:spPr>
        <p:txBody>
          <a:bodyPr wrap="square" rtlCol="0">
            <a:spAutoFit/>
          </a:bodyPr>
          <a:lstStyle/>
          <a:p>
            <a:r>
              <a:rPr lang="nl-NL" sz="2000" dirty="0"/>
              <a:t>27.</a:t>
            </a:r>
          </a:p>
        </p:txBody>
      </p:sp>
    </p:spTree>
    <p:extLst>
      <p:ext uri="{BB962C8B-B14F-4D97-AF65-F5344CB8AC3E}">
        <p14:creationId xmlns:p14="http://schemas.microsoft.com/office/powerpoint/2010/main" val="4156036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737605" y="2972199"/>
            <a:ext cx="8897051" cy="523220"/>
          </a:xfrm>
          <a:prstGeom prst="rect">
            <a:avLst/>
          </a:prstGeom>
          <a:noFill/>
        </p:spPr>
        <p:txBody>
          <a:bodyPr wrap="none" rtlCol="0">
            <a:spAutoFit/>
          </a:bodyPr>
          <a:lstStyle/>
          <a:p>
            <a:r>
              <a:rPr lang="nl-NL" sz="2800" dirty="0"/>
              <a:t>Wat zou jij doen in een situatie waarin je ge-</a:t>
            </a:r>
            <a:r>
              <a:rPr lang="nl-NL" sz="2800" dirty="0" err="1"/>
              <a:t>exposed</a:t>
            </a:r>
            <a:r>
              <a:rPr lang="nl-NL" sz="2800" dirty="0"/>
              <a:t> wordt?</a:t>
            </a:r>
          </a:p>
        </p:txBody>
      </p:sp>
      <p:sp>
        <p:nvSpPr>
          <p:cNvPr id="4" name="Tekstvak 3">
            <a:extLst>
              <a:ext uri="{FF2B5EF4-FFF2-40B4-BE49-F238E27FC236}">
                <a16:creationId xmlns:a16="http://schemas.microsoft.com/office/drawing/2014/main" id="{BFE39BA2-AD3B-1AB2-FC6E-50D2C6A98029}"/>
              </a:ext>
            </a:extLst>
          </p:cNvPr>
          <p:cNvSpPr txBox="1"/>
          <p:nvPr/>
        </p:nvSpPr>
        <p:spPr>
          <a:xfrm>
            <a:off x="1737605" y="3535206"/>
            <a:ext cx="8524268" cy="461665"/>
          </a:xfrm>
          <a:prstGeom prst="rect">
            <a:avLst/>
          </a:prstGeom>
          <a:noFill/>
        </p:spPr>
        <p:txBody>
          <a:bodyPr wrap="square">
            <a:spAutoFit/>
          </a:bodyPr>
          <a:lstStyle/>
          <a:p>
            <a:r>
              <a:rPr lang="nl-NL" sz="2400" dirty="0"/>
              <a:t>Of anders… wat zou je anderen aanraden die in zo'n situatie zitten?</a:t>
            </a:r>
          </a:p>
        </p:txBody>
      </p:sp>
      <p:pic>
        <p:nvPicPr>
          <p:cNvPr id="3" name="Afbeelding 2" descr="Afbeelding met pijl&#10;&#10;Automatisch gegenereerde beschrijving">
            <a:hlinkClick r:id="rId2" action="ppaction://hlinksldjump"/>
            <a:extLst>
              <a:ext uri="{FF2B5EF4-FFF2-40B4-BE49-F238E27FC236}">
                <a16:creationId xmlns:a16="http://schemas.microsoft.com/office/drawing/2014/main" id="{122C6B7E-C21F-D6A0-B739-C6412B9A95D8}"/>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5" name="Ovaal 4">
            <a:extLst>
              <a:ext uri="{FF2B5EF4-FFF2-40B4-BE49-F238E27FC236}">
                <a16:creationId xmlns:a16="http://schemas.microsoft.com/office/drawing/2014/main" id="{7F5B4103-8368-D738-A56E-93BE227249C4}"/>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879270DD-497A-563D-9321-B5061D4FE1A6}"/>
              </a:ext>
            </a:extLst>
          </p:cNvPr>
          <p:cNvSpPr txBox="1"/>
          <p:nvPr/>
        </p:nvSpPr>
        <p:spPr>
          <a:xfrm>
            <a:off x="38906" y="3204786"/>
            <a:ext cx="592198" cy="400110"/>
          </a:xfrm>
          <a:prstGeom prst="rect">
            <a:avLst/>
          </a:prstGeom>
          <a:noFill/>
        </p:spPr>
        <p:txBody>
          <a:bodyPr wrap="square" rtlCol="0">
            <a:spAutoFit/>
          </a:bodyPr>
          <a:lstStyle/>
          <a:p>
            <a:r>
              <a:rPr lang="nl-NL" sz="2000" dirty="0"/>
              <a:t>28.</a:t>
            </a:r>
          </a:p>
        </p:txBody>
      </p:sp>
    </p:spTree>
    <p:extLst>
      <p:ext uri="{BB962C8B-B14F-4D97-AF65-F5344CB8AC3E}">
        <p14:creationId xmlns:p14="http://schemas.microsoft.com/office/powerpoint/2010/main" val="3500213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895405" y="2905780"/>
            <a:ext cx="10401181" cy="523220"/>
          </a:xfrm>
          <a:prstGeom prst="rect">
            <a:avLst/>
          </a:prstGeom>
          <a:noFill/>
        </p:spPr>
        <p:txBody>
          <a:bodyPr wrap="none" rtlCol="0">
            <a:spAutoFit/>
          </a:bodyPr>
          <a:lstStyle/>
          <a:p>
            <a:r>
              <a:rPr lang="nl-NL" sz="2800" dirty="0"/>
              <a:t>“</a:t>
            </a:r>
            <a:r>
              <a:rPr lang="nl-NL" sz="2800" dirty="0" err="1"/>
              <a:t>Exposen</a:t>
            </a:r>
            <a:r>
              <a:rPr lang="nl-NL" sz="2800" dirty="0"/>
              <a:t> ga je niet kunnen tegenhouden met boetes of taakstraffen.” </a:t>
            </a:r>
          </a:p>
        </p:txBody>
      </p:sp>
      <p:sp>
        <p:nvSpPr>
          <p:cNvPr id="3" name="Tekstvak 2">
            <a:extLst>
              <a:ext uri="{FF2B5EF4-FFF2-40B4-BE49-F238E27FC236}">
                <a16:creationId xmlns:a16="http://schemas.microsoft.com/office/drawing/2014/main" id="{B7FA4ACF-AA15-DB34-2D97-D962CA2D2DD6}"/>
              </a:ext>
            </a:extLst>
          </p:cNvPr>
          <p:cNvSpPr txBox="1"/>
          <p:nvPr/>
        </p:nvSpPr>
        <p:spPr>
          <a:xfrm>
            <a:off x="3516154" y="4581727"/>
            <a:ext cx="5159682" cy="400110"/>
          </a:xfrm>
          <a:prstGeom prst="rect">
            <a:avLst/>
          </a:prstGeom>
          <a:noFill/>
        </p:spPr>
        <p:txBody>
          <a:bodyPr wrap="none" rtlCol="0">
            <a:spAutoFit/>
          </a:bodyPr>
          <a:lstStyle/>
          <a:p>
            <a:r>
              <a:rPr lang="nl-NL" sz="2000" dirty="0"/>
              <a:t>Wat zou volgens jullie een goede oplossing zijn?</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E2E63FC1-6F13-EA40-2ED5-12D07516261B}"/>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6DF74B80-2BC4-E9D3-F734-30D98BA8CDF1}"/>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E2F9F08D-DD02-9D70-031D-A346F83D5C8A}"/>
              </a:ext>
            </a:extLst>
          </p:cNvPr>
          <p:cNvSpPr txBox="1"/>
          <p:nvPr/>
        </p:nvSpPr>
        <p:spPr>
          <a:xfrm>
            <a:off x="38906" y="3204786"/>
            <a:ext cx="592198" cy="400110"/>
          </a:xfrm>
          <a:prstGeom prst="rect">
            <a:avLst/>
          </a:prstGeom>
          <a:noFill/>
        </p:spPr>
        <p:txBody>
          <a:bodyPr wrap="square" rtlCol="0">
            <a:spAutoFit/>
          </a:bodyPr>
          <a:lstStyle/>
          <a:p>
            <a:r>
              <a:rPr lang="nl-NL" sz="2000" dirty="0"/>
              <a:t>29.</a:t>
            </a:r>
          </a:p>
        </p:txBody>
      </p:sp>
      <p:pic>
        <p:nvPicPr>
          <p:cNvPr id="7" name="Afbeelding 6">
            <a:extLst>
              <a:ext uri="{FF2B5EF4-FFF2-40B4-BE49-F238E27FC236}">
                <a16:creationId xmlns:a16="http://schemas.microsoft.com/office/drawing/2014/main" id="{6844E43B-E339-A71D-513E-7117BE75D7C3}"/>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8" name="Afbeelding 7">
            <a:extLst>
              <a:ext uri="{FF2B5EF4-FFF2-40B4-BE49-F238E27FC236}">
                <a16:creationId xmlns:a16="http://schemas.microsoft.com/office/drawing/2014/main" id="{CB8563B8-95EC-C497-A2A6-D995EE4988A3}"/>
              </a:ext>
            </a:extLst>
          </p:cNvPr>
          <p:cNvPicPr>
            <a:picLocks noChangeAspect="1"/>
          </p:cNvPicPr>
          <p:nvPr/>
        </p:nvPicPr>
        <p:blipFill>
          <a:blip r:embed="rId5"/>
          <a:stretch>
            <a:fillRect/>
          </a:stretch>
        </p:blipFill>
        <p:spPr>
          <a:xfrm>
            <a:off x="5896628" y="850513"/>
            <a:ext cx="909324" cy="893482"/>
          </a:xfrm>
          <a:prstGeom prst="rect">
            <a:avLst/>
          </a:prstGeom>
        </p:spPr>
      </p:pic>
      <p:sp>
        <p:nvSpPr>
          <p:cNvPr id="9" name="Tekstvak 8">
            <a:extLst>
              <a:ext uri="{FF2B5EF4-FFF2-40B4-BE49-F238E27FC236}">
                <a16:creationId xmlns:a16="http://schemas.microsoft.com/office/drawing/2014/main" id="{7CB8D7B3-2B79-445E-3D1E-513DE397478F}"/>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041784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767058" y="2769909"/>
            <a:ext cx="8657883" cy="1318181"/>
          </a:xfrm>
          <a:prstGeom prst="rect">
            <a:avLst/>
          </a:prstGeom>
          <a:noFill/>
        </p:spPr>
        <p:txBody>
          <a:bodyPr wrap="none" rtlCol="0">
            <a:spAutoFit/>
          </a:bodyPr>
          <a:lstStyle/>
          <a:p>
            <a:pPr algn="ctr">
              <a:lnSpc>
                <a:spcPct val="150000"/>
              </a:lnSpc>
            </a:pPr>
            <a:r>
              <a:rPr lang="nl-NL" sz="2800" dirty="0"/>
              <a:t>“Als iemand zelfmoord pleegt vanwege </a:t>
            </a:r>
            <a:r>
              <a:rPr lang="nl-NL" sz="2800" dirty="0" err="1"/>
              <a:t>exposing</a:t>
            </a:r>
            <a:r>
              <a:rPr lang="nl-NL" sz="2800" dirty="0"/>
              <a:t>, dan is</a:t>
            </a:r>
          </a:p>
          <a:p>
            <a:pPr algn="ctr">
              <a:lnSpc>
                <a:spcPct val="150000"/>
              </a:lnSpc>
            </a:pPr>
            <a:r>
              <a:rPr lang="nl-NL" sz="2800" dirty="0"/>
              <a:t>iedereen die de beelden gedeeld heeft daar schuldig aan.”</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598CADC6-D8F4-7BCE-9773-F8E00A0024F0}"/>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16D5666D-9B4F-4CDA-ED49-A842775F0BD9}"/>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AB5923F6-2BF4-7DB8-5B7D-C834A9C13FBF}"/>
              </a:ext>
            </a:extLst>
          </p:cNvPr>
          <p:cNvSpPr txBox="1"/>
          <p:nvPr/>
        </p:nvSpPr>
        <p:spPr>
          <a:xfrm>
            <a:off x="38906" y="3204786"/>
            <a:ext cx="592198" cy="400110"/>
          </a:xfrm>
          <a:prstGeom prst="rect">
            <a:avLst/>
          </a:prstGeom>
          <a:noFill/>
        </p:spPr>
        <p:txBody>
          <a:bodyPr wrap="square" rtlCol="0">
            <a:spAutoFit/>
          </a:bodyPr>
          <a:lstStyle/>
          <a:p>
            <a:r>
              <a:rPr lang="nl-NL" sz="2000" dirty="0"/>
              <a:t>30.</a:t>
            </a:r>
          </a:p>
        </p:txBody>
      </p:sp>
      <p:pic>
        <p:nvPicPr>
          <p:cNvPr id="6" name="Afbeelding 5">
            <a:extLst>
              <a:ext uri="{FF2B5EF4-FFF2-40B4-BE49-F238E27FC236}">
                <a16:creationId xmlns:a16="http://schemas.microsoft.com/office/drawing/2014/main" id="{1A8FF6BB-1334-ABD0-0A8F-7EB471258F4A}"/>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5C57A2AD-785B-1CF2-2C71-F891CB7D69F4}"/>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DA29FDAE-C587-20BB-19F3-E2C73E7223FF}"/>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190069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jl: gekromd rechts 10">
            <a:extLst>
              <a:ext uri="{FF2B5EF4-FFF2-40B4-BE49-F238E27FC236}">
                <a16:creationId xmlns:a16="http://schemas.microsoft.com/office/drawing/2014/main" id="{BC5ABBA6-73E3-C58C-FC13-8456321D6042}"/>
              </a:ext>
            </a:extLst>
          </p:cNvPr>
          <p:cNvSpPr/>
          <p:nvPr/>
        </p:nvSpPr>
        <p:spPr>
          <a:xfrm rot="10628136">
            <a:off x="6709318" y="5750619"/>
            <a:ext cx="423133" cy="540039"/>
          </a:xfrm>
          <a:prstGeom prst="curvedRight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pic>
        <p:nvPicPr>
          <p:cNvPr id="6" name="Afbeelding 5" descr="Afbeelding met pijl&#10;&#10;Automatisch gegenereerde beschrijving">
            <a:hlinkClick r:id="rId4" action="ppaction://hlinksldjump"/>
            <a:extLst>
              <a:ext uri="{FF2B5EF4-FFF2-40B4-BE49-F238E27FC236}">
                <a16:creationId xmlns:a16="http://schemas.microsoft.com/office/drawing/2014/main" id="{9A9017B4-90B0-07F4-457A-EE63B969ACB7}"/>
              </a:ext>
            </a:extLst>
          </p:cNvPr>
          <p:cNvPicPr>
            <a:picLocks noChangeAspect="1"/>
          </p:cNvPicPr>
          <p:nvPr/>
        </p:nvPicPr>
        <p:blipFill rotWithShape="1">
          <a:blip r:embed="rId5">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pic>
        <p:nvPicPr>
          <p:cNvPr id="7" name="Quotes slachtoffer exposing">
            <a:hlinkClick r:id="" action="ppaction://media"/>
            <a:extLst>
              <a:ext uri="{FF2B5EF4-FFF2-40B4-BE49-F238E27FC236}">
                <a16:creationId xmlns:a16="http://schemas.microsoft.com/office/drawing/2014/main" id="{B10ADDAC-E573-D701-8AF3-0F45EA071FF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17215" y="519880"/>
            <a:ext cx="5559785" cy="5559785"/>
          </a:xfrm>
          <a:prstGeom prst="rect">
            <a:avLst/>
          </a:prstGeom>
        </p:spPr>
      </p:pic>
      <p:sp>
        <p:nvSpPr>
          <p:cNvPr id="8" name="Tekstvak 7">
            <a:extLst>
              <a:ext uri="{FF2B5EF4-FFF2-40B4-BE49-F238E27FC236}">
                <a16:creationId xmlns:a16="http://schemas.microsoft.com/office/drawing/2014/main" id="{118FF886-3F3A-088F-6087-B0EE7B415E6F}"/>
              </a:ext>
            </a:extLst>
          </p:cNvPr>
          <p:cNvSpPr txBox="1"/>
          <p:nvPr/>
        </p:nvSpPr>
        <p:spPr>
          <a:xfrm flipH="1">
            <a:off x="7268138" y="2107484"/>
            <a:ext cx="4521785" cy="1964512"/>
          </a:xfrm>
          <a:prstGeom prst="rect">
            <a:avLst/>
          </a:prstGeom>
          <a:noFill/>
        </p:spPr>
        <p:txBody>
          <a:bodyPr wrap="square" rtlCol="0">
            <a:spAutoFit/>
          </a:bodyPr>
          <a:lstStyle/>
          <a:p>
            <a:pPr>
              <a:lnSpc>
                <a:spcPct val="150000"/>
              </a:lnSpc>
            </a:pPr>
            <a:r>
              <a:rPr lang="nl-NL" sz="2800" dirty="0"/>
              <a:t>Is het makkelijker om te (ver)oordelen dan om te steunen? </a:t>
            </a:r>
          </a:p>
        </p:txBody>
      </p:sp>
      <p:pic>
        <p:nvPicPr>
          <p:cNvPr id="10" name="Afbeelding 9">
            <a:extLst>
              <a:ext uri="{FF2B5EF4-FFF2-40B4-BE49-F238E27FC236}">
                <a16:creationId xmlns:a16="http://schemas.microsoft.com/office/drawing/2014/main" id="{54467F7C-B3CC-8294-88AA-136CE99B44CF}"/>
              </a:ext>
            </a:extLst>
          </p:cNvPr>
          <p:cNvPicPr>
            <a:picLocks noChangeAspect="1"/>
          </p:cNvPicPr>
          <p:nvPr/>
        </p:nvPicPr>
        <p:blipFill>
          <a:blip r:embed="rId7"/>
          <a:stretch>
            <a:fillRect/>
          </a:stretch>
        </p:blipFill>
        <p:spPr>
          <a:xfrm>
            <a:off x="6684467" y="6079665"/>
            <a:ext cx="778224" cy="222604"/>
          </a:xfrm>
          <a:prstGeom prst="rect">
            <a:avLst/>
          </a:prstGeom>
        </p:spPr>
      </p:pic>
      <p:sp>
        <p:nvSpPr>
          <p:cNvPr id="2" name="Ovaal 1">
            <a:extLst>
              <a:ext uri="{FF2B5EF4-FFF2-40B4-BE49-F238E27FC236}">
                <a16:creationId xmlns:a16="http://schemas.microsoft.com/office/drawing/2014/main" id="{8FCB214D-FD82-C3C9-16C4-74E5E5F89CE1}"/>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6F150081-079E-BA8E-ABDC-874D7A358B70}"/>
              </a:ext>
            </a:extLst>
          </p:cNvPr>
          <p:cNvSpPr txBox="1"/>
          <p:nvPr/>
        </p:nvSpPr>
        <p:spPr>
          <a:xfrm>
            <a:off x="38906" y="3204786"/>
            <a:ext cx="592198" cy="400110"/>
          </a:xfrm>
          <a:prstGeom prst="rect">
            <a:avLst/>
          </a:prstGeom>
          <a:noFill/>
        </p:spPr>
        <p:txBody>
          <a:bodyPr wrap="square" rtlCol="0">
            <a:spAutoFit/>
          </a:bodyPr>
          <a:lstStyle/>
          <a:p>
            <a:r>
              <a:rPr lang="nl-NL" sz="2000" dirty="0"/>
              <a:t>31.</a:t>
            </a:r>
          </a:p>
        </p:txBody>
      </p:sp>
    </p:spTree>
    <p:extLst>
      <p:ext uri="{BB962C8B-B14F-4D97-AF65-F5344CB8AC3E}">
        <p14:creationId xmlns:p14="http://schemas.microsoft.com/office/powerpoint/2010/main" val="116697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965542" y="2769909"/>
            <a:ext cx="8260916" cy="1318181"/>
          </a:xfrm>
          <a:prstGeom prst="rect">
            <a:avLst/>
          </a:prstGeom>
          <a:noFill/>
        </p:spPr>
        <p:txBody>
          <a:bodyPr wrap="none" rtlCol="0">
            <a:spAutoFit/>
          </a:bodyPr>
          <a:lstStyle/>
          <a:p>
            <a:pPr algn="ctr">
              <a:lnSpc>
                <a:spcPct val="150000"/>
              </a:lnSpc>
            </a:pPr>
            <a:r>
              <a:rPr lang="nl-NL" sz="2800" dirty="0"/>
              <a:t>Stel: er gaat een naaktfoto rond van iemand die je kent.</a:t>
            </a:r>
          </a:p>
          <a:p>
            <a:pPr algn="ctr">
              <a:lnSpc>
                <a:spcPct val="150000"/>
              </a:lnSpc>
            </a:pPr>
            <a:r>
              <a:rPr lang="nl-NL" sz="2800" dirty="0"/>
              <a:t>Wat kun je dan zeggen om te steunen?</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F679DDA8-A8C9-8603-C664-D9F8EC1931A2}"/>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07180784-A110-9AD9-2851-8CCF3AAE1A83}"/>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71933D20-F538-4826-1D2D-217CE10BB1C0}"/>
              </a:ext>
            </a:extLst>
          </p:cNvPr>
          <p:cNvSpPr txBox="1"/>
          <p:nvPr/>
        </p:nvSpPr>
        <p:spPr>
          <a:xfrm>
            <a:off x="38906" y="3204786"/>
            <a:ext cx="592198" cy="400110"/>
          </a:xfrm>
          <a:prstGeom prst="rect">
            <a:avLst/>
          </a:prstGeom>
          <a:noFill/>
        </p:spPr>
        <p:txBody>
          <a:bodyPr wrap="square" rtlCol="0">
            <a:spAutoFit/>
          </a:bodyPr>
          <a:lstStyle/>
          <a:p>
            <a:r>
              <a:rPr lang="nl-NL" sz="2000" dirty="0"/>
              <a:t>32.</a:t>
            </a:r>
          </a:p>
        </p:txBody>
      </p:sp>
    </p:spTree>
    <p:extLst>
      <p:ext uri="{BB962C8B-B14F-4D97-AF65-F5344CB8AC3E}">
        <p14:creationId xmlns:p14="http://schemas.microsoft.com/office/powerpoint/2010/main" val="1991335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675944" y="2853377"/>
            <a:ext cx="8840112" cy="1318181"/>
          </a:xfrm>
          <a:prstGeom prst="rect">
            <a:avLst/>
          </a:prstGeom>
          <a:noFill/>
        </p:spPr>
        <p:txBody>
          <a:bodyPr wrap="none" rtlCol="0">
            <a:spAutoFit/>
          </a:bodyPr>
          <a:lstStyle/>
          <a:p>
            <a:pPr algn="ctr">
              <a:lnSpc>
                <a:spcPct val="150000"/>
              </a:lnSpc>
            </a:pPr>
            <a:r>
              <a:rPr lang="nl-NL" sz="2800" dirty="0"/>
              <a:t>Je bent erg verliefd en de ander vraagt om een naaktfoto. </a:t>
            </a:r>
          </a:p>
          <a:p>
            <a:pPr algn="ctr">
              <a:lnSpc>
                <a:spcPct val="150000"/>
              </a:lnSpc>
            </a:pPr>
            <a:r>
              <a:rPr lang="nl-NL" sz="2800" dirty="0"/>
              <a:t>Je wil dat eigenlijk niet, maar je wil ook niet teleurstellen. </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D03BEBAD-29AD-7E9E-4146-D7F81E61DD73}"/>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5" name="Tekstvak 4">
            <a:extLst>
              <a:ext uri="{FF2B5EF4-FFF2-40B4-BE49-F238E27FC236}">
                <a16:creationId xmlns:a16="http://schemas.microsoft.com/office/drawing/2014/main" id="{FC04CEF2-2A6C-4C95-06F5-8F2E9BC439E5}"/>
              </a:ext>
            </a:extLst>
          </p:cNvPr>
          <p:cNvSpPr txBox="1"/>
          <p:nvPr/>
        </p:nvSpPr>
        <p:spPr>
          <a:xfrm>
            <a:off x="4416358" y="1917002"/>
            <a:ext cx="3089307" cy="769441"/>
          </a:xfrm>
          <a:prstGeom prst="rect">
            <a:avLst/>
          </a:prstGeom>
          <a:noFill/>
        </p:spPr>
        <p:txBody>
          <a:bodyPr wrap="none" rtlCol="0">
            <a:spAutoFit/>
          </a:bodyPr>
          <a:lstStyle/>
          <a:p>
            <a:r>
              <a:rPr lang="nl-NL" sz="4400" b="1" dirty="0">
                <a:latin typeface="Amatic SC" panose="00000500000000000000" pitchFamily="2" charset="-79"/>
                <a:cs typeface="Amatic SC" panose="00000500000000000000" pitchFamily="2" charset="-79"/>
              </a:rPr>
              <a:t>WAT ZOU JIJ DOEN?</a:t>
            </a:r>
          </a:p>
        </p:txBody>
      </p:sp>
      <p:sp>
        <p:nvSpPr>
          <p:cNvPr id="3" name="Ovaal 2">
            <a:extLst>
              <a:ext uri="{FF2B5EF4-FFF2-40B4-BE49-F238E27FC236}">
                <a16:creationId xmlns:a16="http://schemas.microsoft.com/office/drawing/2014/main" id="{275CF89D-B49E-C062-25DD-37AC01551D3C}"/>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8A81B4BD-055A-9214-1DD8-6E5370751A44}"/>
              </a:ext>
            </a:extLst>
          </p:cNvPr>
          <p:cNvSpPr txBox="1"/>
          <p:nvPr/>
        </p:nvSpPr>
        <p:spPr>
          <a:xfrm>
            <a:off x="38906" y="3204786"/>
            <a:ext cx="592198" cy="400110"/>
          </a:xfrm>
          <a:prstGeom prst="rect">
            <a:avLst/>
          </a:prstGeom>
          <a:noFill/>
        </p:spPr>
        <p:txBody>
          <a:bodyPr wrap="square" rtlCol="0">
            <a:spAutoFit/>
          </a:bodyPr>
          <a:lstStyle/>
          <a:p>
            <a:r>
              <a:rPr lang="nl-NL" sz="2000" dirty="0"/>
              <a:t>33.</a:t>
            </a:r>
          </a:p>
        </p:txBody>
      </p:sp>
    </p:spTree>
    <p:extLst>
      <p:ext uri="{BB962C8B-B14F-4D97-AF65-F5344CB8AC3E}">
        <p14:creationId xmlns:p14="http://schemas.microsoft.com/office/powerpoint/2010/main" val="3560866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198472" y="3167390"/>
            <a:ext cx="9953751" cy="523220"/>
          </a:xfrm>
          <a:prstGeom prst="rect">
            <a:avLst/>
          </a:prstGeom>
          <a:noFill/>
        </p:spPr>
        <p:txBody>
          <a:bodyPr wrap="none" rtlCol="0">
            <a:spAutoFit/>
          </a:bodyPr>
          <a:lstStyle/>
          <a:p>
            <a:r>
              <a:rPr lang="nl-NL" sz="2800" dirty="0"/>
              <a:t>Bestaat er een manier om veilig aan </a:t>
            </a:r>
            <a:r>
              <a:rPr lang="nl-NL" sz="2800" dirty="0" err="1"/>
              <a:t>sexting</a:t>
            </a:r>
            <a:r>
              <a:rPr lang="nl-NL" sz="2800" dirty="0"/>
              <a:t> of online seks te doen?</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6AC5D417-D1F9-2D0F-FC35-6A61B3C344FE}"/>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0641D89A-6B32-0D9E-B633-64BAB73908AD}"/>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0487AC10-6B7C-7F6F-6A7C-987F9F5CB8D9}"/>
              </a:ext>
            </a:extLst>
          </p:cNvPr>
          <p:cNvSpPr txBox="1"/>
          <p:nvPr/>
        </p:nvSpPr>
        <p:spPr>
          <a:xfrm>
            <a:off x="38906" y="3204786"/>
            <a:ext cx="592198" cy="400110"/>
          </a:xfrm>
          <a:prstGeom prst="rect">
            <a:avLst/>
          </a:prstGeom>
          <a:noFill/>
        </p:spPr>
        <p:txBody>
          <a:bodyPr wrap="square" rtlCol="0">
            <a:spAutoFit/>
          </a:bodyPr>
          <a:lstStyle/>
          <a:p>
            <a:r>
              <a:rPr lang="nl-NL" sz="2000" dirty="0"/>
              <a:t>34.</a:t>
            </a:r>
          </a:p>
        </p:txBody>
      </p:sp>
    </p:spTree>
    <p:extLst>
      <p:ext uri="{BB962C8B-B14F-4D97-AF65-F5344CB8AC3E}">
        <p14:creationId xmlns:p14="http://schemas.microsoft.com/office/powerpoint/2010/main" val="3378049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662752" y="2769909"/>
            <a:ext cx="6866495" cy="1318181"/>
          </a:xfrm>
          <a:prstGeom prst="rect">
            <a:avLst/>
          </a:prstGeom>
          <a:noFill/>
        </p:spPr>
        <p:txBody>
          <a:bodyPr wrap="none" rtlCol="0">
            <a:spAutoFit/>
          </a:bodyPr>
          <a:lstStyle/>
          <a:p>
            <a:pPr algn="ctr">
              <a:lnSpc>
                <a:spcPct val="150000"/>
              </a:lnSpc>
            </a:pPr>
            <a:r>
              <a:rPr lang="nl-NL" sz="2800" dirty="0"/>
              <a:t>Wanneer vertrouw je iemand voldoende om </a:t>
            </a:r>
          </a:p>
          <a:p>
            <a:pPr algn="ctr">
              <a:lnSpc>
                <a:spcPct val="150000"/>
              </a:lnSpc>
            </a:pPr>
            <a:r>
              <a:rPr lang="nl-NL" sz="2800" dirty="0"/>
              <a:t>hem/haar iets intiems van jezelf te laten zien?</a:t>
            </a:r>
          </a:p>
        </p:txBody>
      </p:sp>
      <p:pic>
        <p:nvPicPr>
          <p:cNvPr id="4" name="Afbeelding 3" descr="Afbeelding met pijl&#10;&#10;Automatisch gegenereerde beschrijving">
            <a:hlinkClick r:id="rId2" action="ppaction://hlinksldjump"/>
            <a:extLst>
              <a:ext uri="{FF2B5EF4-FFF2-40B4-BE49-F238E27FC236}">
                <a16:creationId xmlns:a16="http://schemas.microsoft.com/office/drawing/2014/main" id="{8F0D5829-A8F0-732E-F233-9ED59DE8A5B6}"/>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4CE48795-9B41-98DD-9C6E-D99E72148BBC}"/>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41B8E613-B554-7681-1319-94EAF8C64D6D}"/>
              </a:ext>
            </a:extLst>
          </p:cNvPr>
          <p:cNvSpPr txBox="1"/>
          <p:nvPr/>
        </p:nvSpPr>
        <p:spPr>
          <a:xfrm>
            <a:off x="38906" y="3204786"/>
            <a:ext cx="592198" cy="400110"/>
          </a:xfrm>
          <a:prstGeom prst="rect">
            <a:avLst/>
          </a:prstGeom>
          <a:noFill/>
        </p:spPr>
        <p:txBody>
          <a:bodyPr wrap="square" rtlCol="0">
            <a:spAutoFit/>
          </a:bodyPr>
          <a:lstStyle/>
          <a:p>
            <a:r>
              <a:rPr lang="nl-NL" sz="2000" dirty="0"/>
              <a:t>35.</a:t>
            </a:r>
          </a:p>
        </p:txBody>
      </p:sp>
    </p:spTree>
    <p:extLst>
      <p:ext uri="{BB962C8B-B14F-4D97-AF65-F5344CB8AC3E}">
        <p14:creationId xmlns:p14="http://schemas.microsoft.com/office/powerpoint/2010/main" val="3795872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eglas American Tea">
            <a:hlinkClick r:id="rId2"/>
            <a:extLst>
              <a:ext uri="{FF2B5EF4-FFF2-40B4-BE49-F238E27FC236}">
                <a16:creationId xmlns:a16="http://schemas.microsoft.com/office/drawing/2014/main" id="{B67257D4-AE0D-0F57-2722-E2357CACA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6177" y="4240040"/>
            <a:ext cx="2120909" cy="2120909"/>
          </a:xfrm>
          <a:prstGeom prst="rect">
            <a:avLst/>
          </a:prstGeom>
          <a:noFill/>
          <a:extLst>
            <a:ext uri="{909E8E84-426E-40DD-AFC4-6F175D3DCCD1}">
              <a14:hiddenFill xmlns:a14="http://schemas.microsoft.com/office/drawing/2010/main">
                <a:solidFill>
                  <a:srgbClr val="FFFFFF"/>
                </a:solidFill>
              </a14:hiddenFill>
            </a:ext>
          </a:extLst>
        </p:spPr>
      </p:pic>
      <p:sp>
        <p:nvSpPr>
          <p:cNvPr id="9" name="Pijl: gekromd rechts 8">
            <a:extLst>
              <a:ext uri="{FF2B5EF4-FFF2-40B4-BE49-F238E27FC236}">
                <a16:creationId xmlns:a16="http://schemas.microsoft.com/office/drawing/2014/main" id="{97DCC829-4CE8-C564-D371-D7CB08DC7E5A}"/>
              </a:ext>
            </a:extLst>
          </p:cNvPr>
          <p:cNvSpPr/>
          <p:nvPr/>
        </p:nvSpPr>
        <p:spPr>
          <a:xfrm rot="4741867" flipH="1">
            <a:off x="3002445" y="5530750"/>
            <a:ext cx="423133" cy="1245141"/>
          </a:xfrm>
          <a:prstGeom prst="curvedRightArrow">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 name="Tekstvak 1">
            <a:extLst>
              <a:ext uri="{FF2B5EF4-FFF2-40B4-BE49-F238E27FC236}">
                <a16:creationId xmlns:a16="http://schemas.microsoft.com/office/drawing/2014/main" id="{F66384F5-2E9B-286A-7ED3-A98EEF2F7900}"/>
              </a:ext>
            </a:extLst>
          </p:cNvPr>
          <p:cNvSpPr txBox="1"/>
          <p:nvPr/>
        </p:nvSpPr>
        <p:spPr>
          <a:xfrm>
            <a:off x="3739690" y="2110819"/>
            <a:ext cx="4712620" cy="1318181"/>
          </a:xfrm>
          <a:prstGeom prst="rect">
            <a:avLst/>
          </a:prstGeom>
          <a:noFill/>
        </p:spPr>
        <p:txBody>
          <a:bodyPr wrap="square" rtlCol="0">
            <a:spAutoFit/>
          </a:bodyPr>
          <a:lstStyle/>
          <a:p>
            <a:pPr algn="ctr">
              <a:lnSpc>
                <a:spcPct val="150000"/>
              </a:lnSpc>
            </a:pPr>
            <a:r>
              <a:rPr lang="nl-NL" sz="2800" dirty="0"/>
              <a:t>“Wederzijdse toestemming” </a:t>
            </a:r>
          </a:p>
          <a:p>
            <a:pPr algn="ctr">
              <a:lnSpc>
                <a:spcPct val="150000"/>
              </a:lnSpc>
            </a:pPr>
            <a:r>
              <a:rPr lang="nl-NL" sz="2800" dirty="0"/>
              <a:t>Wat houdt dat voor jou in?</a:t>
            </a:r>
          </a:p>
        </p:txBody>
      </p:sp>
      <p:pic>
        <p:nvPicPr>
          <p:cNvPr id="5" name="Afbeelding 4" descr="Afbeelding met pijl&#10;&#10;Automatisch gegenereerde beschrijving">
            <a:hlinkClick r:id="rId4" action="ppaction://hlinksldjump"/>
            <a:extLst>
              <a:ext uri="{FF2B5EF4-FFF2-40B4-BE49-F238E27FC236}">
                <a16:creationId xmlns:a16="http://schemas.microsoft.com/office/drawing/2014/main" id="{DB2AA1E0-F3CD-02A6-832A-9D21102FECB9}"/>
              </a:ext>
            </a:extLst>
          </p:cNvPr>
          <p:cNvPicPr>
            <a:picLocks noChangeAspect="1"/>
          </p:cNvPicPr>
          <p:nvPr/>
        </p:nvPicPr>
        <p:blipFill rotWithShape="1">
          <a:blip r:embed="rId5">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6" name="Tekstvak 5">
            <a:extLst>
              <a:ext uri="{FF2B5EF4-FFF2-40B4-BE49-F238E27FC236}">
                <a16:creationId xmlns:a16="http://schemas.microsoft.com/office/drawing/2014/main" id="{E3CDCE65-88E8-B50C-2E9B-86639BB6CF71}"/>
              </a:ext>
            </a:extLst>
          </p:cNvPr>
          <p:cNvSpPr txBox="1"/>
          <p:nvPr/>
        </p:nvSpPr>
        <p:spPr>
          <a:xfrm>
            <a:off x="2994804" y="5527091"/>
            <a:ext cx="5538439" cy="646331"/>
          </a:xfrm>
          <a:prstGeom prst="rect">
            <a:avLst/>
          </a:prstGeom>
          <a:solidFill>
            <a:schemeClr val="bg1"/>
          </a:solidFill>
        </p:spPr>
        <p:txBody>
          <a:bodyPr wrap="none" rtlCol="0">
            <a:spAutoFit/>
          </a:bodyPr>
          <a:lstStyle/>
          <a:p>
            <a:r>
              <a:rPr lang="nl-NL" dirty="0"/>
              <a:t>Het is met seks eigenlijk hetzelfde als met thee drinken… </a:t>
            </a:r>
          </a:p>
          <a:p>
            <a:r>
              <a:rPr lang="nl-NL" dirty="0"/>
              <a:t>Klik hier voor een uitleg</a:t>
            </a:r>
          </a:p>
        </p:txBody>
      </p:sp>
      <p:sp>
        <p:nvSpPr>
          <p:cNvPr id="3" name="Ovaal 2">
            <a:extLst>
              <a:ext uri="{FF2B5EF4-FFF2-40B4-BE49-F238E27FC236}">
                <a16:creationId xmlns:a16="http://schemas.microsoft.com/office/drawing/2014/main" id="{77D181F8-1EB9-B87E-AF09-86801C808AD3}"/>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5CB4CA1E-07D3-2DFC-B8F2-0A29489612B1}"/>
              </a:ext>
            </a:extLst>
          </p:cNvPr>
          <p:cNvSpPr txBox="1"/>
          <p:nvPr/>
        </p:nvSpPr>
        <p:spPr>
          <a:xfrm>
            <a:off x="38906" y="3204786"/>
            <a:ext cx="592198" cy="400110"/>
          </a:xfrm>
          <a:prstGeom prst="rect">
            <a:avLst/>
          </a:prstGeom>
          <a:noFill/>
        </p:spPr>
        <p:txBody>
          <a:bodyPr wrap="square" rtlCol="0">
            <a:spAutoFit/>
          </a:bodyPr>
          <a:lstStyle/>
          <a:p>
            <a:r>
              <a:rPr lang="nl-NL" sz="2000" dirty="0"/>
              <a:t>36.</a:t>
            </a:r>
          </a:p>
        </p:txBody>
      </p:sp>
    </p:spTree>
    <p:extLst>
      <p:ext uri="{BB962C8B-B14F-4D97-AF65-F5344CB8AC3E}">
        <p14:creationId xmlns:p14="http://schemas.microsoft.com/office/powerpoint/2010/main" val="3968071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1244479" y="3167390"/>
            <a:ext cx="9703041" cy="523220"/>
          </a:xfrm>
          <a:prstGeom prst="rect">
            <a:avLst/>
          </a:prstGeom>
          <a:noFill/>
        </p:spPr>
        <p:txBody>
          <a:bodyPr wrap="none" rtlCol="0">
            <a:spAutoFit/>
          </a:bodyPr>
          <a:lstStyle/>
          <a:p>
            <a:r>
              <a:rPr lang="nl-NL" sz="2800" dirty="0"/>
              <a:t>"Als je in een </a:t>
            </a:r>
            <a:r>
              <a:rPr lang="nl-NL" sz="2800" dirty="0" err="1"/>
              <a:t>exposegroep</a:t>
            </a:r>
            <a:r>
              <a:rPr lang="nl-NL" sz="2800" dirty="0"/>
              <a:t> zit, dan ben je net zo goed een dader."</a:t>
            </a:r>
          </a:p>
        </p:txBody>
      </p:sp>
      <p:pic>
        <p:nvPicPr>
          <p:cNvPr id="3" name="Afbeelding 2" descr="Afbeelding met pijl&#10;&#10;Automatisch gegenereerde beschrijving">
            <a:hlinkClick r:id="rId2" action="ppaction://hlinksldjump"/>
            <a:extLst>
              <a:ext uri="{FF2B5EF4-FFF2-40B4-BE49-F238E27FC236}">
                <a16:creationId xmlns:a16="http://schemas.microsoft.com/office/drawing/2014/main" id="{35A77AEB-080F-67F0-D9DA-F514001AAEB3}"/>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4" name="Ovaal 3">
            <a:extLst>
              <a:ext uri="{FF2B5EF4-FFF2-40B4-BE49-F238E27FC236}">
                <a16:creationId xmlns:a16="http://schemas.microsoft.com/office/drawing/2014/main" id="{7C8A5AD5-AE5E-28F5-7DBA-6D33D8EB81D4}"/>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75071DC4-158A-1B60-846F-F7180C8981CA}"/>
              </a:ext>
            </a:extLst>
          </p:cNvPr>
          <p:cNvSpPr txBox="1"/>
          <p:nvPr/>
        </p:nvSpPr>
        <p:spPr>
          <a:xfrm>
            <a:off x="38906" y="3204786"/>
            <a:ext cx="592198" cy="400110"/>
          </a:xfrm>
          <a:prstGeom prst="rect">
            <a:avLst/>
          </a:prstGeom>
          <a:noFill/>
        </p:spPr>
        <p:txBody>
          <a:bodyPr wrap="square" rtlCol="0">
            <a:spAutoFit/>
          </a:bodyPr>
          <a:lstStyle/>
          <a:p>
            <a:r>
              <a:rPr lang="nl-NL" sz="2000" dirty="0"/>
              <a:t>37.</a:t>
            </a:r>
          </a:p>
        </p:txBody>
      </p:sp>
      <p:pic>
        <p:nvPicPr>
          <p:cNvPr id="6" name="Afbeelding 5">
            <a:extLst>
              <a:ext uri="{FF2B5EF4-FFF2-40B4-BE49-F238E27FC236}">
                <a16:creationId xmlns:a16="http://schemas.microsoft.com/office/drawing/2014/main" id="{06BAEF96-BE8A-90C5-4013-9A7CF4B2370D}"/>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187823DA-BF9E-E2C9-6A99-19020BAB588B}"/>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F7322070-3A9C-66FA-8999-6228601F25A4}"/>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032303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810613" y="2769909"/>
            <a:ext cx="6570773" cy="1318181"/>
          </a:xfrm>
          <a:prstGeom prst="rect">
            <a:avLst/>
          </a:prstGeom>
          <a:noFill/>
        </p:spPr>
        <p:txBody>
          <a:bodyPr wrap="none" rtlCol="0">
            <a:spAutoFit/>
          </a:bodyPr>
          <a:lstStyle/>
          <a:p>
            <a:pPr algn="ctr">
              <a:lnSpc>
                <a:spcPct val="150000"/>
              </a:lnSpc>
            </a:pPr>
            <a:r>
              <a:rPr lang="nl-NL" sz="2800" dirty="0"/>
              <a:t>“Meisjes moeten beter oppassen met </a:t>
            </a:r>
          </a:p>
          <a:p>
            <a:pPr algn="ctr">
              <a:lnSpc>
                <a:spcPct val="150000"/>
              </a:lnSpc>
            </a:pPr>
            <a:r>
              <a:rPr lang="nl-NL" sz="2800" dirty="0"/>
              <a:t>foto’s en filmpjes van zichzelf dan jongens.” </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2399C859-68DA-625F-6D24-315669FBC08A}"/>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CCCE8275-C502-7AFB-13C5-A788FE7D248C}"/>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3FE3413B-4DBE-8614-84D0-1EB8F762E0B5}"/>
              </a:ext>
            </a:extLst>
          </p:cNvPr>
          <p:cNvSpPr txBox="1"/>
          <p:nvPr/>
        </p:nvSpPr>
        <p:spPr>
          <a:xfrm>
            <a:off x="38906" y="3204786"/>
            <a:ext cx="592198" cy="400110"/>
          </a:xfrm>
          <a:prstGeom prst="rect">
            <a:avLst/>
          </a:prstGeom>
          <a:noFill/>
        </p:spPr>
        <p:txBody>
          <a:bodyPr wrap="square" rtlCol="0">
            <a:spAutoFit/>
          </a:bodyPr>
          <a:lstStyle/>
          <a:p>
            <a:r>
              <a:rPr lang="nl-NL" sz="2000" dirty="0"/>
              <a:t>38.</a:t>
            </a:r>
          </a:p>
        </p:txBody>
      </p:sp>
      <p:pic>
        <p:nvPicPr>
          <p:cNvPr id="6" name="Afbeelding 5">
            <a:extLst>
              <a:ext uri="{FF2B5EF4-FFF2-40B4-BE49-F238E27FC236}">
                <a16:creationId xmlns:a16="http://schemas.microsoft.com/office/drawing/2014/main" id="{58184BC2-76ED-73AD-693A-DB001968CD4B}"/>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6101709D-8F00-F28C-AC2F-45DE4EC4C6C9}"/>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793D1323-DA6B-8FEA-38ED-34BCD10B565A}"/>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553796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2843026" y="2769909"/>
            <a:ext cx="6505947" cy="1318181"/>
          </a:xfrm>
          <a:prstGeom prst="rect">
            <a:avLst/>
          </a:prstGeom>
          <a:noFill/>
        </p:spPr>
        <p:txBody>
          <a:bodyPr wrap="none" rtlCol="0">
            <a:spAutoFit/>
          </a:bodyPr>
          <a:lstStyle/>
          <a:p>
            <a:pPr algn="ctr">
              <a:lnSpc>
                <a:spcPct val="150000"/>
              </a:lnSpc>
            </a:pPr>
            <a:r>
              <a:rPr lang="nl-NL" sz="2800" dirty="0"/>
              <a:t>“Jongens moeten meisjes het gevoel geven </a:t>
            </a:r>
          </a:p>
          <a:p>
            <a:pPr algn="ctr">
              <a:lnSpc>
                <a:spcPct val="150000"/>
              </a:lnSpc>
            </a:pPr>
            <a:r>
              <a:rPr lang="nl-NL" sz="2800" dirty="0"/>
              <a:t>dat ze trots mogen zijn op wie ze zijn.” </a:t>
            </a:r>
          </a:p>
        </p:txBody>
      </p:sp>
      <p:pic>
        <p:nvPicPr>
          <p:cNvPr id="5" name="Afbeelding 4" descr="Afbeelding met pijl&#10;&#10;Automatisch gegenereerde beschrijving">
            <a:hlinkClick r:id="rId2" action="ppaction://hlinksldjump"/>
            <a:extLst>
              <a:ext uri="{FF2B5EF4-FFF2-40B4-BE49-F238E27FC236}">
                <a16:creationId xmlns:a16="http://schemas.microsoft.com/office/drawing/2014/main" id="{9CCF03B3-4E61-4AFA-227D-4ACC1ABB656D}"/>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3" name="Ovaal 2">
            <a:extLst>
              <a:ext uri="{FF2B5EF4-FFF2-40B4-BE49-F238E27FC236}">
                <a16:creationId xmlns:a16="http://schemas.microsoft.com/office/drawing/2014/main" id="{C01DA2FD-F131-29BC-AB08-B46A8753E871}"/>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72CA8787-8DBB-070B-A094-6DEB9645058B}"/>
              </a:ext>
            </a:extLst>
          </p:cNvPr>
          <p:cNvSpPr txBox="1"/>
          <p:nvPr/>
        </p:nvSpPr>
        <p:spPr>
          <a:xfrm>
            <a:off x="38906" y="3204786"/>
            <a:ext cx="592198" cy="400110"/>
          </a:xfrm>
          <a:prstGeom prst="rect">
            <a:avLst/>
          </a:prstGeom>
          <a:noFill/>
        </p:spPr>
        <p:txBody>
          <a:bodyPr wrap="square" rtlCol="0">
            <a:spAutoFit/>
          </a:bodyPr>
          <a:lstStyle/>
          <a:p>
            <a:r>
              <a:rPr lang="nl-NL" sz="2000" dirty="0"/>
              <a:t>39.</a:t>
            </a:r>
          </a:p>
        </p:txBody>
      </p:sp>
      <p:pic>
        <p:nvPicPr>
          <p:cNvPr id="6" name="Afbeelding 5">
            <a:extLst>
              <a:ext uri="{FF2B5EF4-FFF2-40B4-BE49-F238E27FC236}">
                <a16:creationId xmlns:a16="http://schemas.microsoft.com/office/drawing/2014/main" id="{1670D986-44F7-2815-DC55-B1B512A0B0E9}"/>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7" name="Afbeelding 6">
            <a:extLst>
              <a:ext uri="{FF2B5EF4-FFF2-40B4-BE49-F238E27FC236}">
                <a16:creationId xmlns:a16="http://schemas.microsoft.com/office/drawing/2014/main" id="{23658C4D-BEBF-3664-04CC-81114F5DD871}"/>
              </a:ext>
            </a:extLst>
          </p:cNvPr>
          <p:cNvPicPr>
            <a:picLocks noChangeAspect="1"/>
          </p:cNvPicPr>
          <p:nvPr/>
        </p:nvPicPr>
        <p:blipFill>
          <a:blip r:embed="rId5"/>
          <a:stretch>
            <a:fillRect/>
          </a:stretch>
        </p:blipFill>
        <p:spPr>
          <a:xfrm>
            <a:off x="5896628" y="850513"/>
            <a:ext cx="909324" cy="893482"/>
          </a:xfrm>
          <a:prstGeom prst="rect">
            <a:avLst/>
          </a:prstGeom>
        </p:spPr>
      </p:pic>
      <p:sp>
        <p:nvSpPr>
          <p:cNvPr id="8" name="Tekstvak 7">
            <a:extLst>
              <a:ext uri="{FF2B5EF4-FFF2-40B4-BE49-F238E27FC236}">
                <a16:creationId xmlns:a16="http://schemas.microsoft.com/office/drawing/2014/main" id="{00171B68-0669-E437-D490-6EFDB6ED7E62}"/>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1535973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66384F5-2E9B-286A-7ED3-A98EEF2F7900}"/>
              </a:ext>
            </a:extLst>
          </p:cNvPr>
          <p:cNvSpPr txBox="1"/>
          <p:nvPr/>
        </p:nvSpPr>
        <p:spPr>
          <a:xfrm>
            <a:off x="3095659" y="2769909"/>
            <a:ext cx="6000682" cy="1318181"/>
          </a:xfrm>
          <a:prstGeom prst="rect">
            <a:avLst/>
          </a:prstGeom>
          <a:noFill/>
        </p:spPr>
        <p:txBody>
          <a:bodyPr wrap="none" rtlCol="0">
            <a:spAutoFit/>
          </a:bodyPr>
          <a:lstStyle/>
          <a:p>
            <a:pPr algn="ctr">
              <a:lnSpc>
                <a:spcPct val="150000"/>
              </a:lnSpc>
            </a:pPr>
            <a:r>
              <a:rPr lang="nl-NL" sz="2800" dirty="0"/>
              <a:t>“Ik weet waar ik hulp kan vragen als ik </a:t>
            </a:r>
          </a:p>
          <a:p>
            <a:pPr algn="ctr">
              <a:lnSpc>
                <a:spcPct val="150000"/>
              </a:lnSpc>
            </a:pPr>
            <a:r>
              <a:rPr lang="nl-NL" sz="2800" dirty="0"/>
              <a:t>in een vervelende situatie terecht kom.”</a:t>
            </a:r>
          </a:p>
        </p:txBody>
      </p:sp>
      <p:pic>
        <p:nvPicPr>
          <p:cNvPr id="7" name="Afbeelding 6" descr="Afbeelding met pijl&#10;&#10;Automatisch gegenereerde beschrijving">
            <a:hlinkClick r:id="rId2" action="ppaction://hlinksldjump"/>
            <a:extLst>
              <a:ext uri="{FF2B5EF4-FFF2-40B4-BE49-F238E27FC236}">
                <a16:creationId xmlns:a16="http://schemas.microsoft.com/office/drawing/2014/main" id="{22D07A8A-0DD4-CF43-67BB-E961836D4A37}"/>
              </a:ext>
            </a:extLst>
          </p:cNvPr>
          <p:cNvPicPr>
            <a:picLocks noChangeAspect="1"/>
          </p:cNvPicPr>
          <p:nvPr/>
        </p:nvPicPr>
        <p:blipFill rotWithShape="1">
          <a:blip r:embed="rId3">
            <a:extLst>
              <a:ext uri="{28A0092B-C50C-407E-A947-70E740481C1C}">
                <a14:useLocalDpi xmlns:a14="http://schemas.microsoft.com/office/drawing/2010/main" val="0"/>
              </a:ext>
            </a:extLst>
          </a:blip>
          <a:srcRect l="9417" b="15900"/>
          <a:stretch/>
        </p:blipFill>
        <p:spPr>
          <a:xfrm>
            <a:off x="10404987" y="5188972"/>
            <a:ext cx="1796846" cy="1664110"/>
          </a:xfrm>
          <a:prstGeom prst="rect">
            <a:avLst/>
          </a:prstGeom>
        </p:spPr>
      </p:pic>
      <p:sp>
        <p:nvSpPr>
          <p:cNvPr id="8" name="Tekstvak 7">
            <a:extLst>
              <a:ext uri="{FF2B5EF4-FFF2-40B4-BE49-F238E27FC236}">
                <a16:creationId xmlns:a16="http://schemas.microsoft.com/office/drawing/2014/main" id="{AF7C4D09-301A-BA01-7097-7BF8EE6296AC}"/>
              </a:ext>
            </a:extLst>
          </p:cNvPr>
          <p:cNvSpPr txBox="1"/>
          <p:nvPr/>
        </p:nvSpPr>
        <p:spPr>
          <a:xfrm>
            <a:off x="2842098" y="5188972"/>
            <a:ext cx="6507803" cy="400110"/>
          </a:xfrm>
          <a:prstGeom prst="rect">
            <a:avLst/>
          </a:prstGeom>
          <a:noFill/>
        </p:spPr>
        <p:txBody>
          <a:bodyPr wrap="square" rtlCol="0">
            <a:spAutoFit/>
          </a:bodyPr>
          <a:lstStyle/>
          <a:p>
            <a:r>
              <a:rPr lang="nl-NL" sz="2000" dirty="0"/>
              <a:t>Zou je ook hulp dúrven vragen?  Wat heb je daarvoor nodig?</a:t>
            </a:r>
          </a:p>
        </p:txBody>
      </p:sp>
      <p:sp>
        <p:nvSpPr>
          <p:cNvPr id="3" name="Ovaal 2">
            <a:extLst>
              <a:ext uri="{FF2B5EF4-FFF2-40B4-BE49-F238E27FC236}">
                <a16:creationId xmlns:a16="http://schemas.microsoft.com/office/drawing/2014/main" id="{12944F02-596F-95D3-9A27-4EC3B177EC47}"/>
              </a:ext>
            </a:extLst>
          </p:cNvPr>
          <p:cNvSpPr/>
          <p:nvPr/>
        </p:nvSpPr>
        <p:spPr>
          <a:xfrm>
            <a:off x="-679745" y="2727405"/>
            <a:ext cx="1359489" cy="1354872"/>
          </a:xfrm>
          <a:prstGeom prst="ellipse">
            <a:avLst/>
          </a:prstGeom>
          <a:solidFill>
            <a:schemeClr val="bg1"/>
          </a:solidFill>
          <a:ln w="28575">
            <a:solidFill>
              <a:srgbClr val="D0000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ekstvak 3">
            <a:extLst>
              <a:ext uri="{FF2B5EF4-FFF2-40B4-BE49-F238E27FC236}">
                <a16:creationId xmlns:a16="http://schemas.microsoft.com/office/drawing/2014/main" id="{B78CC34C-6197-BB86-1C87-66F529F3A358}"/>
              </a:ext>
            </a:extLst>
          </p:cNvPr>
          <p:cNvSpPr txBox="1"/>
          <p:nvPr/>
        </p:nvSpPr>
        <p:spPr>
          <a:xfrm>
            <a:off x="38906" y="3204786"/>
            <a:ext cx="592198" cy="400110"/>
          </a:xfrm>
          <a:prstGeom prst="rect">
            <a:avLst/>
          </a:prstGeom>
          <a:noFill/>
        </p:spPr>
        <p:txBody>
          <a:bodyPr wrap="square" rtlCol="0">
            <a:spAutoFit/>
          </a:bodyPr>
          <a:lstStyle/>
          <a:p>
            <a:r>
              <a:rPr lang="nl-NL" sz="2000" dirty="0"/>
              <a:t>40.</a:t>
            </a:r>
          </a:p>
        </p:txBody>
      </p:sp>
      <p:pic>
        <p:nvPicPr>
          <p:cNvPr id="5" name="Afbeelding 4">
            <a:extLst>
              <a:ext uri="{FF2B5EF4-FFF2-40B4-BE49-F238E27FC236}">
                <a16:creationId xmlns:a16="http://schemas.microsoft.com/office/drawing/2014/main" id="{E0528ADD-F29F-69BA-3955-BF7CE2585310}"/>
              </a:ext>
            </a:extLst>
          </p:cNvPr>
          <p:cNvPicPr>
            <a:picLocks noChangeAspect="1"/>
          </p:cNvPicPr>
          <p:nvPr/>
        </p:nvPicPr>
        <p:blipFill>
          <a:blip r:embed="rId4"/>
          <a:stretch>
            <a:fillRect/>
          </a:stretch>
        </p:blipFill>
        <p:spPr>
          <a:xfrm>
            <a:off x="4957188" y="834169"/>
            <a:ext cx="1011099" cy="981933"/>
          </a:xfrm>
          <a:prstGeom prst="rect">
            <a:avLst/>
          </a:prstGeom>
        </p:spPr>
      </p:pic>
      <p:pic>
        <p:nvPicPr>
          <p:cNvPr id="6" name="Afbeelding 5">
            <a:extLst>
              <a:ext uri="{FF2B5EF4-FFF2-40B4-BE49-F238E27FC236}">
                <a16:creationId xmlns:a16="http://schemas.microsoft.com/office/drawing/2014/main" id="{AFF5F84B-0E92-67D6-C83A-F30D4FDFDFFF}"/>
              </a:ext>
            </a:extLst>
          </p:cNvPr>
          <p:cNvPicPr>
            <a:picLocks noChangeAspect="1"/>
          </p:cNvPicPr>
          <p:nvPr/>
        </p:nvPicPr>
        <p:blipFill>
          <a:blip r:embed="rId5"/>
          <a:stretch>
            <a:fillRect/>
          </a:stretch>
        </p:blipFill>
        <p:spPr>
          <a:xfrm>
            <a:off x="5896628" y="850513"/>
            <a:ext cx="909324" cy="893482"/>
          </a:xfrm>
          <a:prstGeom prst="rect">
            <a:avLst/>
          </a:prstGeom>
        </p:spPr>
      </p:pic>
      <p:sp>
        <p:nvSpPr>
          <p:cNvPr id="9" name="Tekstvak 8">
            <a:extLst>
              <a:ext uri="{FF2B5EF4-FFF2-40B4-BE49-F238E27FC236}">
                <a16:creationId xmlns:a16="http://schemas.microsoft.com/office/drawing/2014/main" id="{56C775D5-3977-C65E-E0FF-F556DF49B092}"/>
              </a:ext>
            </a:extLst>
          </p:cNvPr>
          <p:cNvSpPr txBox="1"/>
          <p:nvPr/>
        </p:nvSpPr>
        <p:spPr>
          <a:xfrm>
            <a:off x="4993016" y="1731358"/>
            <a:ext cx="1718740" cy="369332"/>
          </a:xfrm>
          <a:prstGeom prst="rect">
            <a:avLst/>
          </a:prstGeom>
          <a:noFill/>
        </p:spPr>
        <p:txBody>
          <a:bodyPr wrap="none" rtlCol="0">
            <a:spAutoFit/>
          </a:bodyPr>
          <a:lstStyle/>
          <a:p>
            <a:r>
              <a:rPr lang="nl-NL" b="1" dirty="0">
                <a:solidFill>
                  <a:srgbClr val="FF9FA2"/>
                </a:solidFill>
              </a:rPr>
              <a:t>eens of oneens?</a:t>
            </a:r>
          </a:p>
        </p:txBody>
      </p:sp>
    </p:spTree>
    <p:extLst>
      <p:ext uri="{BB962C8B-B14F-4D97-AF65-F5344CB8AC3E}">
        <p14:creationId xmlns:p14="http://schemas.microsoft.com/office/powerpoint/2010/main" val="2442831630"/>
      </p:ext>
    </p:extLst>
  </p:cSld>
  <p:clrMapOvr>
    <a:masterClrMapping/>
  </p:clrMapOvr>
</p:sld>
</file>

<file path=ppt/theme/theme1.xml><?xml version="1.0" encoding="utf-8"?>
<a:theme xmlns:a="http://schemas.openxmlformats.org/drawingml/2006/main" name="1_Kantoorthema">
  <a:themeElements>
    <a:clrScheme name="Aangepast 2">
      <a:dk1>
        <a:srgbClr val="4F868E"/>
      </a:dk1>
      <a:lt1>
        <a:sysClr val="window" lastClr="FFFFFF"/>
      </a:lt1>
      <a:dk2>
        <a:srgbClr val="44546A"/>
      </a:dk2>
      <a:lt2>
        <a:srgbClr val="E7E6E6"/>
      </a:lt2>
      <a:accent1>
        <a:srgbClr val="A5A5A5"/>
      </a:accent1>
      <a:accent2>
        <a:srgbClr val="3B646A"/>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9005F6B3350A4ABDCB90B91C973767" ma:contentTypeVersion="2" ma:contentTypeDescription="Een nieuw document maken." ma:contentTypeScope="" ma:versionID="fb6240a490b77ee7823a82ae313a7763">
  <xsd:schema xmlns:xsd="http://www.w3.org/2001/XMLSchema" xmlns:xs="http://www.w3.org/2001/XMLSchema" xmlns:p="http://schemas.microsoft.com/office/2006/metadata/properties" xmlns:ns3="f325925d-7046-4380-955d-8bf9afed60f3" targetNamespace="http://schemas.microsoft.com/office/2006/metadata/properties" ma:root="true" ma:fieldsID="4835b891402f1e2093fe053cd4460b9a" ns3:_="">
    <xsd:import namespace="f325925d-7046-4380-955d-8bf9afed60f3"/>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5925d-7046-4380-955d-8bf9afed6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D76FCC-A4E5-4E7F-93F9-FB7E0A4E3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25925d-7046-4380-955d-8bf9afed60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F280F7-29C1-4980-9DB1-429E4341A464}">
  <ds:schemaRefs>
    <ds:schemaRef ds:uri="http://purl.org/dc/terms/"/>
    <ds:schemaRef ds:uri="http://schemas.openxmlformats.org/package/2006/metadata/core-properties"/>
    <ds:schemaRef ds:uri="http://www.w3.org/XML/1998/namespace"/>
    <ds:schemaRef ds:uri="http://schemas.microsoft.com/office/2006/documentManagement/types"/>
    <ds:schemaRef ds:uri="f325925d-7046-4380-955d-8bf9afed60f3"/>
    <ds:schemaRef ds:uri="http://purl.org/dc/dcmitype/"/>
    <ds:schemaRef ds:uri="http://schemas.microsoft.com/office/2006/metadata/properti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5DB94477-32C9-45F1-97AE-4050FED41A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1533</Words>
  <Application>Microsoft Office PowerPoint</Application>
  <PresentationFormat>Breedbeeld</PresentationFormat>
  <Paragraphs>213</Paragraphs>
  <Slides>44</Slides>
  <Notes>0</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44</vt:i4>
      </vt:variant>
    </vt:vector>
  </HeadingPairs>
  <TitlesOfParts>
    <vt:vector size="50" baseType="lpstr">
      <vt:lpstr>Amatic SC</vt:lpstr>
      <vt:lpstr>Arial</vt:lpstr>
      <vt:lpstr>Calibri</vt:lpstr>
      <vt:lpstr>Calibri Light</vt:lpstr>
      <vt:lpstr>Symbol</vt:lpstr>
      <vt:lpstr>1_Kantoorthema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Solange Jacobsen</dc:creator>
  <cp:lastModifiedBy>Solange Jacobsen</cp:lastModifiedBy>
  <cp:revision>3</cp:revision>
  <dcterms:created xsi:type="dcterms:W3CDTF">2022-01-24T09:05:47Z</dcterms:created>
  <dcterms:modified xsi:type="dcterms:W3CDTF">2023-02-10T09:54:49Z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0x010100849005F6B3350A4ABDCB90B91C973767</vt:lpwstr>
  </property>
</Properties>
</file>