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9"/>
  </p:notesMasterIdLst>
  <p:sldIdLst>
    <p:sldId id="866" r:id="rId5"/>
    <p:sldId id="865" r:id="rId6"/>
    <p:sldId id="822" r:id="rId7"/>
    <p:sldId id="824" r:id="rId8"/>
    <p:sldId id="826" r:id="rId9"/>
    <p:sldId id="827" r:id="rId10"/>
    <p:sldId id="828" r:id="rId11"/>
    <p:sldId id="829" r:id="rId12"/>
    <p:sldId id="867" r:id="rId13"/>
    <p:sldId id="830" r:id="rId14"/>
    <p:sldId id="831" r:id="rId15"/>
    <p:sldId id="832" r:id="rId16"/>
    <p:sldId id="833" r:id="rId17"/>
    <p:sldId id="834" r:id="rId18"/>
    <p:sldId id="835" r:id="rId19"/>
    <p:sldId id="836" r:id="rId20"/>
    <p:sldId id="837" r:id="rId21"/>
    <p:sldId id="838" r:id="rId22"/>
    <p:sldId id="839" r:id="rId23"/>
    <p:sldId id="840" r:id="rId24"/>
    <p:sldId id="841" r:id="rId25"/>
    <p:sldId id="842" r:id="rId26"/>
    <p:sldId id="843" r:id="rId27"/>
    <p:sldId id="844" r:id="rId28"/>
    <p:sldId id="845" r:id="rId29"/>
    <p:sldId id="846" r:id="rId30"/>
    <p:sldId id="847" r:id="rId31"/>
    <p:sldId id="848" r:id="rId32"/>
    <p:sldId id="849" r:id="rId33"/>
    <p:sldId id="850" r:id="rId34"/>
    <p:sldId id="851" r:id="rId35"/>
    <p:sldId id="852" r:id="rId36"/>
    <p:sldId id="853" r:id="rId37"/>
    <p:sldId id="854" r:id="rId38"/>
    <p:sldId id="855" r:id="rId39"/>
    <p:sldId id="856" r:id="rId40"/>
    <p:sldId id="857" r:id="rId41"/>
    <p:sldId id="858" r:id="rId42"/>
    <p:sldId id="859" r:id="rId43"/>
    <p:sldId id="860" r:id="rId44"/>
    <p:sldId id="861" r:id="rId45"/>
    <p:sldId id="862" r:id="rId46"/>
    <p:sldId id="863" r:id="rId47"/>
    <p:sldId id="864" r:id="rId48"/>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EC26"/>
    <a:srgbClr val="FFC000"/>
    <a:srgbClr val="ECE10A"/>
    <a:srgbClr val="FFFF5B"/>
    <a:srgbClr val="FFAB2F"/>
    <a:srgbClr val="E8DB5E"/>
    <a:srgbClr val="C89E7E"/>
    <a:srgbClr val="64804C"/>
    <a:srgbClr val="E46634"/>
    <a:srgbClr val="58A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DDDE65-FF86-4BDA-80FA-FCC3C588A955}" v="195" dt="2023-01-29T11:56:25.6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9" d="100"/>
          <a:sy n="69" d="100"/>
        </p:scale>
        <p:origin x="15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lange Jacobsen" userId="438dba2b-a132-4a4d-81e8-195135e509f7" providerId="ADAL" clId="{5CDDDE65-FF86-4BDA-80FA-FCC3C588A955}"/>
    <pc:docChg chg="undo custSel addSld delSld modSld sldOrd modMainMaster">
      <pc:chgData name="Solange Jacobsen" userId="438dba2b-a132-4a4d-81e8-195135e509f7" providerId="ADAL" clId="{5CDDDE65-FF86-4BDA-80FA-FCC3C588A955}" dt="2023-01-29T11:56:25.634" v="3852" actId="478"/>
      <pc:docMkLst>
        <pc:docMk/>
      </pc:docMkLst>
      <pc:sldChg chg="addSp delSp modSp add del mod">
        <pc:chgData name="Solange Jacobsen" userId="438dba2b-a132-4a4d-81e8-195135e509f7" providerId="ADAL" clId="{5CDDDE65-FF86-4BDA-80FA-FCC3C588A955}" dt="2023-01-26T11:51:36.234" v="750" actId="47"/>
        <pc:sldMkLst>
          <pc:docMk/>
          <pc:sldMk cId="0" sldId="256"/>
        </pc:sldMkLst>
        <pc:spChg chg="del">
          <ac:chgData name="Solange Jacobsen" userId="438dba2b-a132-4a4d-81e8-195135e509f7" providerId="ADAL" clId="{5CDDDE65-FF86-4BDA-80FA-FCC3C588A955}" dt="2023-01-26T11:50:35.602" v="742" actId="21"/>
          <ac:spMkLst>
            <pc:docMk/>
            <pc:sldMk cId="0" sldId="256"/>
            <ac:spMk id="2" creationId="{00000000-0000-0000-0000-000000000000}"/>
          </ac:spMkLst>
        </pc:spChg>
        <pc:spChg chg="add mod">
          <ac:chgData name="Solange Jacobsen" userId="438dba2b-a132-4a4d-81e8-195135e509f7" providerId="ADAL" clId="{5CDDDE65-FF86-4BDA-80FA-FCC3C588A955}" dt="2023-01-26T11:50:35.602" v="742" actId="21"/>
          <ac:spMkLst>
            <pc:docMk/>
            <pc:sldMk cId="0" sldId="256"/>
            <ac:spMk id="4" creationId="{82ABF9FD-BBEA-E028-CDA7-1294A971CA19}"/>
          </ac:spMkLst>
        </pc:spChg>
      </pc:sldChg>
      <pc:sldChg chg="add del">
        <pc:chgData name="Solange Jacobsen" userId="438dba2b-a132-4a4d-81e8-195135e509f7" providerId="ADAL" clId="{5CDDDE65-FF86-4BDA-80FA-FCC3C588A955}" dt="2023-01-26T12:08:30.155" v="976" actId="2696"/>
        <pc:sldMkLst>
          <pc:docMk/>
          <pc:sldMk cId="0" sldId="257"/>
        </pc:sldMkLst>
      </pc:sldChg>
      <pc:sldChg chg="addSp delSp modSp add del mod">
        <pc:chgData name="Solange Jacobsen" userId="438dba2b-a132-4a4d-81e8-195135e509f7" providerId="ADAL" clId="{5CDDDE65-FF86-4BDA-80FA-FCC3C588A955}" dt="2023-01-26T12:15:02.950" v="1097" actId="47"/>
        <pc:sldMkLst>
          <pc:docMk/>
          <pc:sldMk cId="1818676587" sldId="257"/>
        </pc:sldMkLst>
        <pc:spChg chg="del">
          <ac:chgData name="Solange Jacobsen" userId="438dba2b-a132-4a4d-81e8-195135e509f7" providerId="ADAL" clId="{5CDDDE65-FF86-4BDA-80FA-FCC3C588A955}" dt="2023-01-26T12:08:44.642" v="978" actId="21"/>
          <ac:spMkLst>
            <pc:docMk/>
            <pc:sldMk cId="1818676587" sldId="257"/>
            <ac:spMk id="2" creationId="{00000000-0000-0000-0000-000000000000}"/>
          </ac:spMkLst>
        </pc:spChg>
        <pc:spChg chg="add mod">
          <ac:chgData name="Solange Jacobsen" userId="438dba2b-a132-4a4d-81e8-195135e509f7" providerId="ADAL" clId="{5CDDDE65-FF86-4BDA-80FA-FCC3C588A955}" dt="2023-01-26T12:08:44.642" v="978" actId="21"/>
          <ac:spMkLst>
            <pc:docMk/>
            <pc:sldMk cId="1818676587" sldId="257"/>
            <ac:spMk id="4" creationId="{444A9A61-C250-B963-489C-87EABCD05A54}"/>
          </ac:spMkLst>
        </pc:spChg>
      </pc:sldChg>
      <pc:sldChg chg="add del">
        <pc:chgData name="Solange Jacobsen" userId="438dba2b-a132-4a4d-81e8-195135e509f7" providerId="ADAL" clId="{5CDDDE65-FF86-4BDA-80FA-FCC3C588A955}" dt="2023-01-26T12:08:30.155" v="976" actId="2696"/>
        <pc:sldMkLst>
          <pc:docMk/>
          <pc:sldMk cId="0" sldId="258"/>
        </pc:sldMkLst>
      </pc:sldChg>
      <pc:sldChg chg="addSp delSp modSp add del mod">
        <pc:chgData name="Solange Jacobsen" userId="438dba2b-a132-4a4d-81e8-195135e509f7" providerId="ADAL" clId="{5CDDDE65-FF86-4BDA-80FA-FCC3C588A955}" dt="2023-01-26T12:15:02.950" v="1097" actId="47"/>
        <pc:sldMkLst>
          <pc:docMk/>
          <pc:sldMk cId="887700360" sldId="258"/>
        </pc:sldMkLst>
        <pc:spChg chg="del">
          <ac:chgData name="Solange Jacobsen" userId="438dba2b-a132-4a4d-81e8-195135e509f7" providerId="ADAL" clId="{5CDDDE65-FF86-4BDA-80FA-FCC3C588A955}" dt="2023-01-26T12:10:29.838" v="1006" actId="21"/>
          <ac:spMkLst>
            <pc:docMk/>
            <pc:sldMk cId="887700360" sldId="258"/>
            <ac:spMk id="2" creationId="{00000000-0000-0000-0000-000000000000}"/>
          </ac:spMkLst>
        </pc:spChg>
        <pc:spChg chg="add mod">
          <ac:chgData name="Solange Jacobsen" userId="438dba2b-a132-4a4d-81e8-195135e509f7" providerId="ADAL" clId="{5CDDDE65-FF86-4BDA-80FA-FCC3C588A955}" dt="2023-01-26T12:10:29.838" v="1006" actId="21"/>
          <ac:spMkLst>
            <pc:docMk/>
            <pc:sldMk cId="887700360" sldId="258"/>
            <ac:spMk id="4" creationId="{B42DE8D2-DC0B-33F9-77CD-A6A14D81E264}"/>
          </ac:spMkLst>
        </pc:spChg>
      </pc:sldChg>
      <pc:sldChg chg="add del">
        <pc:chgData name="Solange Jacobsen" userId="438dba2b-a132-4a4d-81e8-195135e509f7" providerId="ADAL" clId="{5CDDDE65-FF86-4BDA-80FA-FCC3C588A955}" dt="2023-01-26T12:08:30.155" v="976" actId="2696"/>
        <pc:sldMkLst>
          <pc:docMk/>
          <pc:sldMk cId="0" sldId="259"/>
        </pc:sldMkLst>
      </pc:sldChg>
      <pc:sldChg chg="addSp delSp modSp add del mod">
        <pc:chgData name="Solange Jacobsen" userId="438dba2b-a132-4a4d-81e8-195135e509f7" providerId="ADAL" clId="{5CDDDE65-FF86-4BDA-80FA-FCC3C588A955}" dt="2023-01-26T12:15:02.950" v="1097" actId="47"/>
        <pc:sldMkLst>
          <pc:docMk/>
          <pc:sldMk cId="1494263669" sldId="259"/>
        </pc:sldMkLst>
        <pc:spChg chg="del">
          <ac:chgData name="Solange Jacobsen" userId="438dba2b-a132-4a4d-81e8-195135e509f7" providerId="ADAL" clId="{5CDDDE65-FF86-4BDA-80FA-FCC3C588A955}" dt="2023-01-26T12:12:34.025" v="1058" actId="21"/>
          <ac:spMkLst>
            <pc:docMk/>
            <pc:sldMk cId="1494263669" sldId="259"/>
            <ac:spMk id="2" creationId="{00000000-0000-0000-0000-000000000000}"/>
          </ac:spMkLst>
        </pc:spChg>
        <pc:spChg chg="add mod">
          <ac:chgData name="Solange Jacobsen" userId="438dba2b-a132-4a4d-81e8-195135e509f7" providerId="ADAL" clId="{5CDDDE65-FF86-4BDA-80FA-FCC3C588A955}" dt="2023-01-26T12:12:34.025" v="1058" actId="21"/>
          <ac:spMkLst>
            <pc:docMk/>
            <pc:sldMk cId="1494263669" sldId="259"/>
            <ac:spMk id="4" creationId="{47C6AE35-25C5-55E9-05B3-8D64C08E9896}"/>
          </ac:spMkLst>
        </pc:spChg>
      </pc:sldChg>
      <pc:sldChg chg="add del">
        <pc:chgData name="Solange Jacobsen" userId="438dba2b-a132-4a4d-81e8-195135e509f7" providerId="ADAL" clId="{5CDDDE65-FF86-4BDA-80FA-FCC3C588A955}" dt="2023-01-26T12:08:30.155" v="976" actId="2696"/>
        <pc:sldMkLst>
          <pc:docMk/>
          <pc:sldMk cId="0" sldId="260"/>
        </pc:sldMkLst>
      </pc:sldChg>
      <pc:sldChg chg="addSp delSp modSp add del mod">
        <pc:chgData name="Solange Jacobsen" userId="438dba2b-a132-4a4d-81e8-195135e509f7" providerId="ADAL" clId="{5CDDDE65-FF86-4BDA-80FA-FCC3C588A955}" dt="2023-01-26T12:15:02.950" v="1097" actId="47"/>
        <pc:sldMkLst>
          <pc:docMk/>
          <pc:sldMk cId="2123552562" sldId="260"/>
        </pc:sldMkLst>
        <pc:spChg chg="del">
          <ac:chgData name="Solange Jacobsen" userId="438dba2b-a132-4a4d-81e8-195135e509f7" providerId="ADAL" clId="{5CDDDE65-FF86-4BDA-80FA-FCC3C588A955}" dt="2023-01-26T12:11:16.240" v="1044" actId="21"/>
          <ac:spMkLst>
            <pc:docMk/>
            <pc:sldMk cId="2123552562" sldId="260"/>
            <ac:spMk id="2" creationId="{00000000-0000-0000-0000-000000000000}"/>
          </ac:spMkLst>
        </pc:spChg>
        <pc:spChg chg="add mod">
          <ac:chgData name="Solange Jacobsen" userId="438dba2b-a132-4a4d-81e8-195135e509f7" providerId="ADAL" clId="{5CDDDE65-FF86-4BDA-80FA-FCC3C588A955}" dt="2023-01-26T12:11:16.240" v="1044" actId="21"/>
          <ac:spMkLst>
            <pc:docMk/>
            <pc:sldMk cId="2123552562" sldId="260"/>
            <ac:spMk id="4" creationId="{516E9ABF-02DD-2E3C-23F0-DF2916F03222}"/>
          </ac:spMkLst>
        </pc:spChg>
      </pc:sldChg>
      <pc:sldChg chg="addSp delSp modSp add del mod ord">
        <pc:chgData name="Solange Jacobsen" userId="438dba2b-a132-4a4d-81e8-195135e509f7" providerId="ADAL" clId="{5CDDDE65-FF86-4BDA-80FA-FCC3C588A955}" dt="2023-01-26T11:53:26.834" v="771" actId="47"/>
        <pc:sldMkLst>
          <pc:docMk/>
          <pc:sldMk cId="0" sldId="266"/>
        </pc:sldMkLst>
        <pc:spChg chg="del">
          <ac:chgData name="Solange Jacobsen" userId="438dba2b-a132-4a4d-81e8-195135e509f7" providerId="ADAL" clId="{5CDDDE65-FF86-4BDA-80FA-FCC3C588A955}" dt="2023-01-26T11:52:38.343" v="762" actId="21"/>
          <ac:spMkLst>
            <pc:docMk/>
            <pc:sldMk cId="0" sldId="266"/>
            <ac:spMk id="2" creationId="{00000000-0000-0000-0000-000000000000}"/>
          </ac:spMkLst>
        </pc:spChg>
        <pc:spChg chg="add mod">
          <ac:chgData name="Solange Jacobsen" userId="438dba2b-a132-4a4d-81e8-195135e509f7" providerId="ADAL" clId="{5CDDDE65-FF86-4BDA-80FA-FCC3C588A955}" dt="2023-01-26T11:52:38.343" v="762" actId="21"/>
          <ac:spMkLst>
            <pc:docMk/>
            <pc:sldMk cId="0" sldId="266"/>
            <ac:spMk id="4" creationId="{E1ED5871-9299-DD55-86C1-74E468662A77}"/>
          </ac:spMkLst>
        </pc:spChg>
      </pc:sldChg>
      <pc:sldChg chg="addSp delSp modSp add del mod ord">
        <pc:chgData name="Solange Jacobsen" userId="438dba2b-a132-4a4d-81e8-195135e509f7" providerId="ADAL" clId="{5CDDDE65-FF86-4BDA-80FA-FCC3C588A955}" dt="2023-01-26T11:53:25.334" v="770" actId="47"/>
        <pc:sldMkLst>
          <pc:docMk/>
          <pc:sldMk cId="0" sldId="267"/>
        </pc:sldMkLst>
        <pc:spChg chg="del">
          <ac:chgData name="Solange Jacobsen" userId="438dba2b-a132-4a4d-81e8-195135e509f7" providerId="ADAL" clId="{5CDDDE65-FF86-4BDA-80FA-FCC3C588A955}" dt="2023-01-26T11:51:58.052" v="753" actId="21"/>
          <ac:spMkLst>
            <pc:docMk/>
            <pc:sldMk cId="0" sldId="267"/>
            <ac:spMk id="2" creationId="{00000000-0000-0000-0000-000000000000}"/>
          </ac:spMkLst>
        </pc:spChg>
        <pc:spChg chg="add mod">
          <ac:chgData name="Solange Jacobsen" userId="438dba2b-a132-4a4d-81e8-195135e509f7" providerId="ADAL" clId="{5CDDDE65-FF86-4BDA-80FA-FCC3C588A955}" dt="2023-01-26T11:51:58.052" v="753" actId="21"/>
          <ac:spMkLst>
            <pc:docMk/>
            <pc:sldMk cId="0" sldId="267"/>
            <ac:spMk id="4" creationId="{E25458D8-C5AC-7656-9B38-22ADC5DD3EF6}"/>
          </ac:spMkLst>
        </pc:spChg>
      </pc:sldChg>
      <pc:sldChg chg="addSp delSp modSp add del mod ord">
        <pc:chgData name="Solange Jacobsen" userId="438dba2b-a132-4a4d-81e8-195135e509f7" providerId="ADAL" clId="{5CDDDE65-FF86-4BDA-80FA-FCC3C588A955}" dt="2023-01-26T11:53:36.938" v="773" actId="47"/>
        <pc:sldMkLst>
          <pc:docMk/>
          <pc:sldMk cId="0" sldId="268"/>
        </pc:sldMkLst>
        <pc:spChg chg="del">
          <ac:chgData name="Solange Jacobsen" userId="438dba2b-a132-4a4d-81e8-195135e509f7" providerId="ADAL" clId="{5CDDDE65-FF86-4BDA-80FA-FCC3C588A955}" dt="2023-01-26T11:53:32.523" v="772" actId="21"/>
          <ac:spMkLst>
            <pc:docMk/>
            <pc:sldMk cId="0" sldId="268"/>
            <ac:spMk id="2" creationId="{00000000-0000-0000-0000-000000000000}"/>
          </ac:spMkLst>
        </pc:spChg>
        <pc:spChg chg="add mod">
          <ac:chgData name="Solange Jacobsen" userId="438dba2b-a132-4a4d-81e8-195135e509f7" providerId="ADAL" clId="{5CDDDE65-FF86-4BDA-80FA-FCC3C588A955}" dt="2023-01-26T11:53:32.523" v="772" actId="21"/>
          <ac:spMkLst>
            <pc:docMk/>
            <pc:sldMk cId="0" sldId="268"/>
            <ac:spMk id="4" creationId="{2095E40E-BEA5-0471-4893-B6D5FE8A1983}"/>
          </ac:spMkLst>
        </pc:spChg>
      </pc:sldChg>
      <pc:sldChg chg="delSp add del mod">
        <pc:chgData name="Solange Jacobsen" userId="438dba2b-a132-4a4d-81e8-195135e509f7" providerId="ADAL" clId="{5CDDDE65-FF86-4BDA-80FA-FCC3C588A955}" dt="2023-01-26T12:08:23.520" v="975" actId="47"/>
        <pc:sldMkLst>
          <pc:docMk/>
          <pc:sldMk cId="0" sldId="269"/>
        </pc:sldMkLst>
        <pc:spChg chg="del">
          <ac:chgData name="Solange Jacobsen" userId="438dba2b-a132-4a4d-81e8-195135e509f7" providerId="ADAL" clId="{5CDDDE65-FF86-4BDA-80FA-FCC3C588A955}" dt="2023-01-26T11:54:14.205" v="779" actId="21"/>
          <ac:spMkLst>
            <pc:docMk/>
            <pc:sldMk cId="0" sldId="269"/>
            <ac:spMk id="5" creationId="{00000000-0000-0000-0000-000000000000}"/>
          </ac:spMkLst>
        </pc:spChg>
        <pc:picChg chg="del">
          <ac:chgData name="Solange Jacobsen" userId="438dba2b-a132-4a4d-81e8-195135e509f7" providerId="ADAL" clId="{5CDDDE65-FF86-4BDA-80FA-FCC3C588A955}" dt="2023-01-26T11:54:14.205" v="779" actId="21"/>
          <ac:picMkLst>
            <pc:docMk/>
            <pc:sldMk cId="0" sldId="269"/>
            <ac:picMk id="6" creationId="{00000000-0000-0000-0000-000000000000}"/>
          </ac:picMkLst>
        </pc:picChg>
      </pc:sldChg>
      <pc:sldChg chg="modSp add del mod ord">
        <pc:chgData name="Solange Jacobsen" userId="438dba2b-a132-4a4d-81e8-195135e509f7" providerId="ADAL" clId="{5CDDDE65-FF86-4BDA-80FA-FCC3C588A955}" dt="2023-01-23T21:33:19.850" v="389" actId="47"/>
        <pc:sldMkLst>
          <pc:docMk/>
          <pc:sldMk cId="0" sldId="271"/>
        </pc:sldMkLst>
        <pc:spChg chg="mod">
          <ac:chgData name="Solange Jacobsen" userId="438dba2b-a132-4a4d-81e8-195135e509f7" providerId="ADAL" clId="{5CDDDE65-FF86-4BDA-80FA-FCC3C588A955}" dt="2023-01-23T15:07:59.714" v="220" actId="21"/>
          <ac:spMkLst>
            <pc:docMk/>
            <pc:sldMk cId="0" sldId="271"/>
            <ac:spMk id="2" creationId="{00000000-0000-0000-0000-000000000000}"/>
          </ac:spMkLst>
        </pc:spChg>
      </pc:sldChg>
      <pc:sldChg chg="add del">
        <pc:chgData name="Solange Jacobsen" userId="438dba2b-a132-4a4d-81e8-195135e509f7" providerId="ADAL" clId="{5CDDDE65-FF86-4BDA-80FA-FCC3C588A955}" dt="2023-01-26T12:15:18.107" v="1098" actId="2696"/>
        <pc:sldMkLst>
          <pc:docMk/>
          <pc:sldMk cId="0" sldId="272"/>
        </pc:sldMkLst>
      </pc:sldChg>
      <pc:sldChg chg="addSp delSp modSp add del mod">
        <pc:chgData name="Solange Jacobsen" userId="438dba2b-a132-4a4d-81e8-195135e509f7" providerId="ADAL" clId="{5CDDDE65-FF86-4BDA-80FA-FCC3C588A955}" dt="2023-01-26T12:24:20.026" v="1560" actId="47"/>
        <pc:sldMkLst>
          <pc:docMk/>
          <pc:sldMk cId="2995832668" sldId="272"/>
        </pc:sldMkLst>
        <pc:spChg chg="del">
          <ac:chgData name="Solange Jacobsen" userId="438dba2b-a132-4a4d-81e8-195135e509f7" providerId="ADAL" clId="{5CDDDE65-FF86-4BDA-80FA-FCC3C588A955}" dt="2023-01-26T12:15:29.895" v="1100" actId="21"/>
          <ac:spMkLst>
            <pc:docMk/>
            <pc:sldMk cId="2995832668" sldId="272"/>
            <ac:spMk id="2" creationId="{00000000-0000-0000-0000-000000000000}"/>
          </ac:spMkLst>
        </pc:spChg>
        <pc:spChg chg="add mod">
          <ac:chgData name="Solange Jacobsen" userId="438dba2b-a132-4a4d-81e8-195135e509f7" providerId="ADAL" clId="{5CDDDE65-FF86-4BDA-80FA-FCC3C588A955}" dt="2023-01-26T12:15:29.895" v="1100" actId="21"/>
          <ac:spMkLst>
            <pc:docMk/>
            <pc:sldMk cId="2995832668" sldId="272"/>
            <ac:spMk id="4" creationId="{8BE5C59A-C104-37B4-4EEF-52E6E859A448}"/>
          </ac:spMkLst>
        </pc:spChg>
      </pc:sldChg>
      <pc:sldChg chg="add del">
        <pc:chgData name="Solange Jacobsen" userId="438dba2b-a132-4a4d-81e8-195135e509f7" providerId="ADAL" clId="{5CDDDE65-FF86-4BDA-80FA-FCC3C588A955}" dt="2023-01-26T12:15:18.107" v="1098" actId="2696"/>
        <pc:sldMkLst>
          <pc:docMk/>
          <pc:sldMk cId="0" sldId="273"/>
        </pc:sldMkLst>
      </pc:sldChg>
      <pc:sldChg chg="addSp delSp modSp add del mod">
        <pc:chgData name="Solange Jacobsen" userId="438dba2b-a132-4a4d-81e8-195135e509f7" providerId="ADAL" clId="{5CDDDE65-FF86-4BDA-80FA-FCC3C588A955}" dt="2023-01-26T12:24:20.026" v="1560" actId="47"/>
        <pc:sldMkLst>
          <pc:docMk/>
          <pc:sldMk cId="4027289496" sldId="273"/>
        </pc:sldMkLst>
        <pc:spChg chg="del">
          <ac:chgData name="Solange Jacobsen" userId="438dba2b-a132-4a4d-81e8-195135e509f7" providerId="ADAL" clId="{5CDDDE65-FF86-4BDA-80FA-FCC3C588A955}" dt="2023-01-26T12:16:36.753" v="1108" actId="21"/>
          <ac:spMkLst>
            <pc:docMk/>
            <pc:sldMk cId="4027289496" sldId="273"/>
            <ac:spMk id="2" creationId="{00000000-0000-0000-0000-000000000000}"/>
          </ac:spMkLst>
        </pc:spChg>
        <pc:spChg chg="add mod">
          <ac:chgData name="Solange Jacobsen" userId="438dba2b-a132-4a4d-81e8-195135e509f7" providerId="ADAL" clId="{5CDDDE65-FF86-4BDA-80FA-FCC3C588A955}" dt="2023-01-26T12:16:36.753" v="1108" actId="21"/>
          <ac:spMkLst>
            <pc:docMk/>
            <pc:sldMk cId="4027289496" sldId="273"/>
            <ac:spMk id="4" creationId="{53D900B1-F304-97C0-570F-5FC48A1A3890}"/>
          </ac:spMkLst>
        </pc:spChg>
      </pc:sldChg>
      <pc:sldChg chg="add del">
        <pc:chgData name="Solange Jacobsen" userId="438dba2b-a132-4a4d-81e8-195135e509f7" providerId="ADAL" clId="{5CDDDE65-FF86-4BDA-80FA-FCC3C588A955}" dt="2023-01-26T12:15:18.107" v="1098" actId="2696"/>
        <pc:sldMkLst>
          <pc:docMk/>
          <pc:sldMk cId="0" sldId="274"/>
        </pc:sldMkLst>
      </pc:sldChg>
      <pc:sldChg chg="addSp delSp modSp add del mod">
        <pc:chgData name="Solange Jacobsen" userId="438dba2b-a132-4a4d-81e8-195135e509f7" providerId="ADAL" clId="{5CDDDE65-FF86-4BDA-80FA-FCC3C588A955}" dt="2023-01-26T12:24:20.026" v="1560" actId="47"/>
        <pc:sldMkLst>
          <pc:docMk/>
          <pc:sldMk cId="172244308" sldId="274"/>
        </pc:sldMkLst>
        <pc:spChg chg="del">
          <ac:chgData name="Solange Jacobsen" userId="438dba2b-a132-4a4d-81e8-195135e509f7" providerId="ADAL" clId="{5CDDDE65-FF86-4BDA-80FA-FCC3C588A955}" dt="2023-01-26T12:17:34.917" v="1126" actId="21"/>
          <ac:spMkLst>
            <pc:docMk/>
            <pc:sldMk cId="172244308" sldId="274"/>
            <ac:spMk id="2" creationId="{00000000-0000-0000-0000-000000000000}"/>
          </ac:spMkLst>
        </pc:spChg>
        <pc:spChg chg="add mod">
          <ac:chgData name="Solange Jacobsen" userId="438dba2b-a132-4a4d-81e8-195135e509f7" providerId="ADAL" clId="{5CDDDE65-FF86-4BDA-80FA-FCC3C588A955}" dt="2023-01-26T12:17:34.917" v="1126" actId="21"/>
          <ac:spMkLst>
            <pc:docMk/>
            <pc:sldMk cId="172244308" sldId="274"/>
            <ac:spMk id="4" creationId="{CAA749DA-1188-5A8E-7E4D-6F3AF98C3379}"/>
          </ac:spMkLst>
        </pc:spChg>
      </pc:sldChg>
      <pc:sldChg chg="add del">
        <pc:chgData name="Solange Jacobsen" userId="438dba2b-a132-4a4d-81e8-195135e509f7" providerId="ADAL" clId="{5CDDDE65-FF86-4BDA-80FA-FCC3C588A955}" dt="2023-01-26T12:15:18.107" v="1098" actId="2696"/>
        <pc:sldMkLst>
          <pc:docMk/>
          <pc:sldMk cId="0" sldId="275"/>
        </pc:sldMkLst>
      </pc:sldChg>
      <pc:sldChg chg="addSp delSp modSp add del mod">
        <pc:chgData name="Solange Jacobsen" userId="438dba2b-a132-4a4d-81e8-195135e509f7" providerId="ADAL" clId="{5CDDDE65-FF86-4BDA-80FA-FCC3C588A955}" dt="2023-01-26T12:24:20.026" v="1560" actId="47"/>
        <pc:sldMkLst>
          <pc:docMk/>
          <pc:sldMk cId="2899293775" sldId="275"/>
        </pc:sldMkLst>
        <pc:spChg chg="del">
          <ac:chgData name="Solange Jacobsen" userId="438dba2b-a132-4a4d-81e8-195135e509f7" providerId="ADAL" clId="{5CDDDE65-FF86-4BDA-80FA-FCC3C588A955}" dt="2023-01-26T12:18:03.602" v="1132" actId="21"/>
          <ac:spMkLst>
            <pc:docMk/>
            <pc:sldMk cId="2899293775" sldId="275"/>
            <ac:spMk id="2" creationId="{00000000-0000-0000-0000-000000000000}"/>
          </ac:spMkLst>
        </pc:spChg>
        <pc:spChg chg="add mod">
          <ac:chgData name="Solange Jacobsen" userId="438dba2b-a132-4a4d-81e8-195135e509f7" providerId="ADAL" clId="{5CDDDE65-FF86-4BDA-80FA-FCC3C588A955}" dt="2023-01-26T12:18:03.602" v="1132" actId="21"/>
          <ac:spMkLst>
            <pc:docMk/>
            <pc:sldMk cId="2899293775" sldId="275"/>
            <ac:spMk id="4" creationId="{AA04A24F-A2EA-C49C-AAD7-E624E4FB8848}"/>
          </ac:spMkLst>
        </pc:spChg>
      </pc:sldChg>
      <pc:sldChg chg="add del">
        <pc:chgData name="Solange Jacobsen" userId="438dba2b-a132-4a4d-81e8-195135e509f7" providerId="ADAL" clId="{5CDDDE65-FF86-4BDA-80FA-FCC3C588A955}" dt="2023-01-26T12:15:18.107" v="1098" actId="2696"/>
        <pc:sldMkLst>
          <pc:docMk/>
          <pc:sldMk cId="0" sldId="276"/>
        </pc:sldMkLst>
      </pc:sldChg>
      <pc:sldChg chg="addSp delSp modSp add del mod">
        <pc:chgData name="Solange Jacobsen" userId="438dba2b-a132-4a4d-81e8-195135e509f7" providerId="ADAL" clId="{5CDDDE65-FF86-4BDA-80FA-FCC3C588A955}" dt="2023-01-26T12:24:20.026" v="1560" actId="47"/>
        <pc:sldMkLst>
          <pc:docMk/>
          <pc:sldMk cId="254849799" sldId="276"/>
        </pc:sldMkLst>
        <pc:spChg chg="del">
          <ac:chgData name="Solange Jacobsen" userId="438dba2b-a132-4a4d-81e8-195135e509f7" providerId="ADAL" clId="{5CDDDE65-FF86-4BDA-80FA-FCC3C588A955}" dt="2023-01-26T12:18:31.776" v="1138" actId="21"/>
          <ac:spMkLst>
            <pc:docMk/>
            <pc:sldMk cId="254849799" sldId="276"/>
            <ac:spMk id="2" creationId="{00000000-0000-0000-0000-000000000000}"/>
          </ac:spMkLst>
        </pc:spChg>
        <pc:spChg chg="add mod">
          <ac:chgData name="Solange Jacobsen" userId="438dba2b-a132-4a4d-81e8-195135e509f7" providerId="ADAL" clId="{5CDDDE65-FF86-4BDA-80FA-FCC3C588A955}" dt="2023-01-26T12:18:31.776" v="1138" actId="21"/>
          <ac:spMkLst>
            <pc:docMk/>
            <pc:sldMk cId="254849799" sldId="276"/>
            <ac:spMk id="4" creationId="{06B0BDE0-EDF3-8AE9-7E9A-D1608E618A7F}"/>
          </ac:spMkLst>
        </pc:spChg>
      </pc:sldChg>
      <pc:sldChg chg="add del">
        <pc:chgData name="Solange Jacobsen" userId="438dba2b-a132-4a4d-81e8-195135e509f7" providerId="ADAL" clId="{5CDDDE65-FF86-4BDA-80FA-FCC3C588A955}" dt="2023-01-26T12:24:30.012" v="1561" actId="2696"/>
        <pc:sldMkLst>
          <pc:docMk/>
          <pc:sldMk cId="0" sldId="277"/>
        </pc:sldMkLst>
      </pc:sldChg>
      <pc:sldChg chg="addSp delSp modSp add del mod">
        <pc:chgData name="Solange Jacobsen" userId="438dba2b-a132-4a4d-81e8-195135e509f7" providerId="ADAL" clId="{5CDDDE65-FF86-4BDA-80FA-FCC3C588A955}" dt="2023-01-26T12:28:25.075" v="1617" actId="47"/>
        <pc:sldMkLst>
          <pc:docMk/>
          <pc:sldMk cId="4152498985" sldId="277"/>
        </pc:sldMkLst>
        <pc:spChg chg="del">
          <ac:chgData name="Solange Jacobsen" userId="438dba2b-a132-4a4d-81e8-195135e509f7" providerId="ADAL" clId="{5CDDDE65-FF86-4BDA-80FA-FCC3C588A955}" dt="2023-01-26T12:25:41.220" v="1577" actId="21"/>
          <ac:spMkLst>
            <pc:docMk/>
            <pc:sldMk cId="4152498985" sldId="277"/>
            <ac:spMk id="2" creationId="{00000000-0000-0000-0000-000000000000}"/>
          </ac:spMkLst>
        </pc:spChg>
        <pc:spChg chg="add mod">
          <ac:chgData name="Solange Jacobsen" userId="438dba2b-a132-4a4d-81e8-195135e509f7" providerId="ADAL" clId="{5CDDDE65-FF86-4BDA-80FA-FCC3C588A955}" dt="2023-01-26T12:25:41.220" v="1577" actId="21"/>
          <ac:spMkLst>
            <pc:docMk/>
            <pc:sldMk cId="4152498985" sldId="277"/>
            <ac:spMk id="4" creationId="{2E92F2BA-515C-3B4D-711C-7A9174BBC914}"/>
          </ac:spMkLst>
        </pc:spChg>
      </pc:sldChg>
      <pc:sldChg chg="add del">
        <pc:chgData name="Solange Jacobsen" userId="438dba2b-a132-4a4d-81e8-195135e509f7" providerId="ADAL" clId="{5CDDDE65-FF86-4BDA-80FA-FCC3C588A955}" dt="2023-01-26T12:24:30.012" v="1561" actId="2696"/>
        <pc:sldMkLst>
          <pc:docMk/>
          <pc:sldMk cId="0" sldId="278"/>
        </pc:sldMkLst>
      </pc:sldChg>
      <pc:sldChg chg="addSp delSp modSp add del mod">
        <pc:chgData name="Solange Jacobsen" userId="438dba2b-a132-4a4d-81e8-195135e509f7" providerId="ADAL" clId="{5CDDDE65-FF86-4BDA-80FA-FCC3C588A955}" dt="2023-01-26T12:28:25.075" v="1617" actId="47"/>
        <pc:sldMkLst>
          <pc:docMk/>
          <pc:sldMk cId="1747346758" sldId="278"/>
        </pc:sldMkLst>
        <pc:spChg chg="del">
          <ac:chgData name="Solange Jacobsen" userId="438dba2b-a132-4a4d-81e8-195135e509f7" providerId="ADAL" clId="{5CDDDE65-FF86-4BDA-80FA-FCC3C588A955}" dt="2023-01-26T12:26:10.986" v="1584" actId="21"/>
          <ac:spMkLst>
            <pc:docMk/>
            <pc:sldMk cId="1747346758" sldId="278"/>
            <ac:spMk id="2" creationId="{00000000-0000-0000-0000-000000000000}"/>
          </ac:spMkLst>
        </pc:spChg>
        <pc:spChg chg="add mod">
          <ac:chgData name="Solange Jacobsen" userId="438dba2b-a132-4a4d-81e8-195135e509f7" providerId="ADAL" clId="{5CDDDE65-FF86-4BDA-80FA-FCC3C588A955}" dt="2023-01-26T12:26:10.986" v="1584" actId="21"/>
          <ac:spMkLst>
            <pc:docMk/>
            <pc:sldMk cId="1747346758" sldId="278"/>
            <ac:spMk id="4" creationId="{879ADE41-AAB6-B0C3-1D33-87BEB92B0563}"/>
          </ac:spMkLst>
        </pc:spChg>
      </pc:sldChg>
      <pc:sldChg chg="add del">
        <pc:chgData name="Solange Jacobsen" userId="438dba2b-a132-4a4d-81e8-195135e509f7" providerId="ADAL" clId="{5CDDDE65-FF86-4BDA-80FA-FCC3C588A955}" dt="2023-01-26T12:24:30.012" v="1561" actId="2696"/>
        <pc:sldMkLst>
          <pc:docMk/>
          <pc:sldMk cId="0" sldId="279"/>
        </pc:sldMkLst>
      </pc:sldChg>
      <pc:sldChg chg="addSp delSp modSp add del mod">
        <pc:chgData name="Solange Jacobsen" userId="438dba2b-a132-4a4d-81e8-195135e509f7" providerId="ADAL" clId="{5CDDDE65-FF86-4BDA-80FA-FCC3C588A955}" dt="2023-01-26T12:28:25.075" v="1617" actId="47"/>
        <pc:sldMkLst>
          <pc:docMk/>
          <pc:sldMk cId="3522884894" sldId="279"/>
        </pc:sldMkLst>
        <pc:spChg chg="del">
          <ac:chgData name="Solange Jacobsen" userId="438dba2b-a132-4a4d-81e8-195135e509f7" providerId="ADAL" clId="{5CDDDE65-FF86-4BDA-80FA-FCC3C588A955}" dt="2023-01-26T12:26:39.488" v="1590" actId="21"/>
          <ac:spMkLst>
            <pc:docMk/>
            <pc:sldMk cId="3522884894" sldId="279"/>
            <ac:spMk id="2" creationId="{00000000-0000-0000-0000-000000000000}"/>
          </ac:spMkLst>
        </pc:spChg>
        <pc:spChg chg="add mod">
          <ac:chgData name="Solange Jacobsen" userId="438dba2b-a132-4a4d-81e8-195135e509f7" providerId="ADAL" clId="{5CDDDE65-FF86-4BDA-80FA-FCC3C588A955}" dt="2023-01-26T12:26:39.488" v="1590" actId="21"/>
          <ac:spMkLst>
            <pc:docMk/>
            <pc:sldMk cId="3522884894" sldId="279"/>
            <ac:spMk id="4" creationId="{96524C70-FF21-219E-1547-244E9C87ECFE}"/>
          </ac:spMkLst>
        </pc:spChg>
      </pc:sldChg>
      <pc:sldChg chg="add del">
        <pc:chgData name="Solange Jacobsen" userId="438dba2b-a132-4a4d-81e8-195135e509f7" providerId="ADAL" clId="{5CDDDE65-FF86-4BDA-80FA-FCC3C588A955}" dt="2023-01-26T12:24:30.012" v="1561" actId="2696"/>
        <pc:sldMkLst>
          <pc:docMk/>
          <pc:sldMk cId="0" sldId="280"/>
        </pc:sldMkLst>
      </pc:sldChg>
      <pc:sldChg chg="addSp delSp modSp add del mod">
        <pc:chgData name="Solange Jacobsen" userId="438dba2b-a132-4a4d-81e8-195135e509f7" providerId="ADAL" clId="{5CDDDE65-FF86-4BDA-80FA-FCC3C588A955}" dt="2023-01-26T12:28:25.075" v="1617" actId="47"/>
        <pc:sldMkLst>
          <pc:docMk/>
          <pc:sldMk cId="132724974" sldId="280"/>
        </pc:sldMkLst>
        <pc:spChg chg="del">
          <ac:chgData name="Solange Jacobsen" userId="438dba2b-a132-4a4d-81e8-195135e509f7" providerId="ADAL" clId="{5CDDDE65-FF86-4BDA-80FA-FCC3C588A955}" dt="2023-01-26T12:27:56.418" v="1611" actId="21"/>
          <ac:spMkLst>
            <pc:docMk/>
            <pc:sldMk cId="132724974" sldId="280"/>
            <ac:spMk id="2" creationId="{00000000-0000-0000-0000-000000000000}"/>
          </ac:spMkLst>
        </pc:spChg>
        <pc:spChg chg="add mod">
          <ac:chgData name="Solange Jacobsen" userId="438dba2b-a132-4a4d-81e8-195135e509f7" providerId="ADAL" clId="{5CDDDE65-FF86-4BDA-80FA-FCC3C588A955}" dt="2023-01-26T12:27:56.418" v="1611" actId="21"/>
          <ac:spMkLst>
            <pc:docMk/>
            <pc:sldMk cId="132724974" sldId="280"/>
            <ac:spMk id="4" creationId="{42111DEE-DE6C-1FC0-9090-45DCAD86B4BC}"/>
          </ac:spMkLst>
        </pc:spChg>
      </pc:sldChg>
      <pc:sldChg chg="add del">
        <pc:chgData name="Solange Jacobsen" userId="438dba2b-a132-4a4d-81e8-195135e509f7" providerId="ADAL" clId="{5CDDDE65-FF86-4BDA-80FA-FCC3C588A955}" dt="2023-01-26T12:28:35.246" v="1618" actId="2696"/>
        <pc:sldMkLst>
          <pc:docMk/>
          <pc:sldMk cId="0" sldId="281"/>
        </pc:sldMkLst>
      </pc:sldChg>
      <pc:sldChg chg="addSp delSp modSp add del mod">
        <pc:chgData name="Solange Jacobsen" userId="438dba2b-a132-4a4d-81e8-195135e509f7" providerId="ADAL" clId="{5CDDDE65-FF86-4BDA-80FA-FCC3C588A955}" dt="2023-01-26T12:38:30.280" v="2284" actId="47"/>
        <pc:sldMkLst>
          <pc:docMk/>
          <pc:sldMk cId="3115863729" sldId="281"/>
        </pc:sldMkLst>
        <pc:spChg chg="del">
          <ac:chgData name="Solange Jacobsen" userId="438dba2b-a132-4a4d-81e8-195135e509f7" providerId="ADAL" clId="{5CDDDE65-FF86-4BDA-80FA-FCC3C588A955}" dt="2023-01-26T12:28:45.070" v="1620" actId="21"/>
          <ac:spMkLst>
            <pc:docMk/>
            <pc:sldMk cId="3115863729" sldId="281"/>
            <ac:spMk id="2" creationId="{00000000-0000-0000-0000-000000000000}"/>
          </ac:spMkLst>
        </pc:spChg>
        <pc:spChg chg="add mod">
          <ac:chgData name="Solange Jacobsen" userId="438dba2b-a132-4a4d-81e8-195135e509f7" providerId="ADAL" clId="{5CDDDE65-FF86-4BDA-80FA-FCC3C588A955}" dt="2023-01-26T12:28:45.070" v="1620" actId="21"/>
          <ac:spMkLst>
            <pc:docMk/>
            <pc:sldMk cId="3115863729" sldId="281"/>
            <ac:spMk id="4" creationId="{9E7F123C-B7B3-37A6-FC74-B1D02BF468FD}"/>
          </ac:spMkLst>
        </pc:spChg>
      </pc:sldChg>
      <pc:sldChg chg="add del">
        <pc:chgData name="Solange Jacobsen" userId="438dba2b-a132-4a4d-81e8-195135e509f7" providerId="ADAL" clId="{5CDDDE65-FF86-4BDA-80FA-FCC3C588A955}" dt="2023-01-26T12:28:35.246" v="1618" actId="2696"/>
        <pc:sldMkLst>
          <pc:docMk/>
          <pc:sldMk cId="0" sldId="282"/>
        </pc:sldMkLst>
      </pc:sldChg>
      <pc:sldChg chg="addSp delSp modSp add del mod">
        <pc:chgData name="Solange Jacobsen" userId="438dba2b-a132-4a4d-81e8-195135e509f7" providerId="ADAL" clId="{5CDDDE65-FF86-4BDA-80FA-FCC3C588A955}" dt="2023-01-26T12:38:30.280" v="2284" actId="47"/>
        <pc:sldMkLst>
          <pc:docMk/>
          <pc:sldMk cId="624975795" sldId="282"/>
        </pc:sldMkLst>
        <pc:spChg chg="del">
          <ac:chgData name="Solange Jacobsen" userId="438dba2b-a132-4a4d-81e8-195135e509f7" providerId="ADAL" clId="{5CDDDE65-FF86-4BDA-80FA-FCC3C588A955}" dt="2023-01-26T12:29:09.863" v="1627" actId="21"/>
          <ac:spMkLst>
            <pc:docMk/>
            <pc:sldMk cId="624975795" sldId="282"/>
            <ac:spMk id="2" creationId="{00000000-0000-0000-0000-000000000000}"/>
          </ac:spMkLst>
        </pc:spChg>
        <pc:spChg chg="add mod">
          <ac:chgData name="Solange Jacobsen" userId="438dba2b-a132-4a4d-81e8-195135e509f7" providerId="ADAL" clId="{5CDDDE65-FF86-4BDA-80FA-FCC3C588A955}" dt="2023-01-26T12:29:09.863" v="1627" actId="21"/>
          <ac:spMkLst>
            <pc:docMk/>
            <pc:sldMk cId="624975795" sldId="282"/>
            <ac:spMk id="4" creationId="{036511F3-128D-42E4-8C22-ADC7C4B71A46}"/>
          </ac:spMkLst>
        </pc:spChg>
      </pc:sldChg>
      <pc:sldChg chg="add del">
        <pc:chgData name="Solange Jacobsen" userId="438dba2b-a132-4a4d-81e8-195135e509f7" providerId="ADAL" clId="{5CDDDE65-FF86-4BDA-80FA-FCC3C588A955}" dt="2023-01-26T12:28:35.246" v="1618" actId="2696"/>
        <pc:sldMkLst>
          <pc:docMk/>
          <pc:sldMk cId="0" sldId="284"/>
        </pc:sldMkLst>
      </pc:sldChg>
      <pc:sldChg chg="addSp delSp modSp add del mod">
        <pc:chgData name="Solange Jacobsen" userId="438dba2b-a132-4a4d-81e8-195135e509f7" providerId="ADAL" clId="{5CDDDE65-FF86-4BDA-80FA-FCC3C588A955}" dt="2023-01-26T12:38:30.280" v="2284" actId="47"/>
        <pc:sldMkLst>
          <pc:docMk/>
          <pc:sldMk cId="1904675416" sldId="284"/>
        </pc:sldMkLst>
        <pc:spChg chg="del">
          <ac:chgData name="Solange Jacobsen" userId="438dba2b-a132-4a4d-81e8-195135e509f7" providerId="ADAL" clId="{5CDDDE65-FF86-4BDA-80FA-FCC3C588A955}" dt="2023-01-26T12:30:11.646" v="1653" actId="21"/>
          <ac:spMkLst>
            <pc:docMk/>
            <pc:sldMk cId="1904675416" sldId="284"/>
            <ac:spMk id="2" creationId="{00000000-0000-0000-0000-000000000000}"/>
          </ac:spMkLst>
        </pc:spChg>
        <pc:spChg chg="add mod">
          <ac:chgData name="Solange Jacobsen" userId="438dba2b-a132-4a4d-81e8-195135e509f7" providerId="ADAL" clId="{5CDDDE65-FF86-4BDA-80FA-FCC3C588A955}" dt="2023-01-26T12:30:11.646" v="1653" actId="21"/>
          <ac:spMkLst>
            <pc:docMk/>
            <pc:sldMk cId="1904675416" sldId="284"/>
            <ac:spMk id="4" creationId="{2C08AFD9-5480-BB87-1949-78F9BD96CFDB}"/>
          </ac:spMkLst>
        </pc:spChg>
      </pc:sldChg>
      <pc:sldChg chg="add del">
        <pc:chgData name="Solange Jacobsen" userId="438dba2b-a132-4a4d-81e8-195135e509f7" providerId="ADAL" clId="{5CDDDE65-FF86-4BDA-80FA-FCC3C588A955}" dt="2023-01-26T12:28:35.246" v="1618" actId="2696"/>
        <pc:sldMkLst>
          <pc:docMk/>
          <pc:sldMk cId="0" sldId="285"/>
        </pc:sldMkLst>
      </pc:sldChg>
      <pc:sldChg chg="addSp delSp modSp add del mod">
        <pc:chgData name="Solange Jacobsen" userId="438dba2b-a132-4a4d-81e8-195135e509f7" providerId="ADAL" clId="{5CDDDE65-FF86-4BDA-80FA-FCC3C588A955}" dt="2023-01-26T12:38:30.280" v="2284" actId="47"/>
        <pc:sldMkLst>
          <pc:docMk/>
          <pc:sldMk cId="2150470998" sldId="285"/>
        </pc:sldMkLst>
        <pc:spChg chg="del">
          <ac:chgData name="Solange Jacobsen" userId="438dba2b-a132-4a4d-81e8-195135e509f7" providerId="ADAL" clId="{5CDDDE65-FF86-4BDA-80FA-FCC3C588A955}" dt="2023-01-26T12:36:34.902" v="2247" actId="21"/>
          <ac:spMkLst>
            <pc:docMk/>
            <pc:sldMk cId="2150470998" sldId="285"/>
            <ac:spMk id="2" creationId="{00000000-0000-0000-0000-000000000000}"/>
          </ac:spMkLst>
        </pc:spChg>
        <pc:spChg chg="add mod">
          <ac:chgData name="Solange Jacobsen" userId="438dba2b-a132-4a4d-81e8-195135e509f7" providerId="ADAL" clId="{5CDDDE65-FF86-4BDA-80FA-FCC3C588A955}" dt="2023-01-26T12:36:34.902" v="2247" actId="21"/>
          <ac:spMkLst>
            <pc:docMk/>
            <pc:sldMk cId="2150470998" sldId="285"/>
            <ac:spMk id="4" creationId="{D1EA2C6E-D6B2-C200-DBD7-BC4A28CCC919}"/>
          </ac:spMkLst>
        </pc:spChg>
      </pc:sldChg>
      <pc:sldChg chg="add del">
        <pc:chgData name="Solange Jacobsen" userId="438dba2b-a132-4a4d-81e8-195135e509f7" providerId="ADAL" clId="{5CDDDE65-FF86-4BDA-80FA-FCC3C588A955}" dt="2023-01-26T12:28:35.246" v="1618" actId="2696"/>
        <pc:sldMkLst>
          <pc:docMk/>
          <pc:sldMk cId="0" sldId="286"/>
        </pc:sldMkLst>
      </pc:sldChg>
      <pc:sldChg chg="addSp delSp modSp add del mod">
        <pc:chgData name="Solange Jacobsen" userId="438dba2b-a132-4a4d-81e8-195135e509f7" providerId="ADAL" clId="{5CDDDE65-FF86-4BDA-80FA-FCC3C588A955}" dt="2023-01-26T12:38:30.280" v="2284" actId="47"/>
        <pc:sldMkLst>
          <pc:docMk/>
          <pc:sldMk cId="2810773569" sldId="286"/>
        </pc:sldMkLst>
        <pc:spChg chg="del">
          <ac:chgData name="Solange Jacobsen" userId="438dba2b-a132-4a4d-81e8-195135e509f7" providerId="ADAL" clId="{5CDDDE65-FF86-4BDA-80FA-FCC3C588A955}" dt="2023-01-26T12:37:23.706" v="2263" actId="21"/>
          <ac:spMkLst>
            <pc:docMk/>
            <pc:sldMk cId="2810773569" sldId="286"/>
            <ac:spMk id="2" creationId="{00000000-0000-0000-0000-000000000000}"/>
          </ac:spMkLst>
        </pc:spChg>
        <pc:spChg chg="add mod">
          <ac:chgData name="Solange Jacobsen" userId="438dba2b-a132-4a4d-81e8-195135e509f7" providerId="ADAL" clId="{5CDDDE65-FF86-4BDA-80FA-FCC3C588A955}" dt="2023-01-26T12:37:23.706" v="2263" actId="21"/>
          <ac:spMkLst>
            <pc:docMk/>
            <pc:sldMk cId="2810773569" sldId="286"/>
            <ac:spMk id="4" creationId="{086B7964-3AD3-030F-87EA-D25DB2664F59}"/>
          </ac:spMkLst>
        </pc:spChg>
      </pc:sldChg>
      <pc:sldChg chg="add del">
        <pc:chgData name="Solange Jacobsen" userId="438dba2b-a132-4a4d-81e8-195135e509f7" providerId="ADAL" clId="{5CDDDE65-FF86-4BDA-80FA-FCC3C588A955}" dt="2023-01-26T12:28:35.246" v="1618" actId="2696"/>
        <pc:sldMkLst>
          <pc:docMk/>
          <pc:sldMk cId="0" sldId="287"/>
        </pc:sldMkLst>
      </pc:sldChg>
      <pc:sldChg chg="addSp delSp modSp add del mod">
        <pc:chgData name="Solange Jacobsen" userId="438dba2b-a132-4a4d-81e8-195135e509f7" providerId="ADAL" clId="{5CDDDE65-FF86-4BDA-80FA-FCC3C588A955}" dt="2023-01-26T12:38:30.280" v="2284" actId="47"/>
        <pc:sldMkLst>
          <pc:docMk/>
          <pc:sldMk cId="3846275657" sldId="287"/>
        </pc:sldMkLst>
        <pc:spChg chg="del">
          <ac:chgData name="Solange Jacobsen" userId="438dba2b-a132-4a4d-81e8-195135e509f7" providerId="ADAL" clId="{5CDDDE65-FF86-4BDA-80FA-FCC3C588A955}" dt="2023-01-26T12:37:50.489" v="2274" actId="21"/>
          <ac:spMkLst>
            <pc:docMk/>
            <pc:sldMk cId="3846275657" sldId="287"/>
            <ac:spMk id="2" creationId="{00000000-0000-0000-0000-000000000000}"/>
          </ac:spMkLst>
        </pc:spChg>
        <pc:spChg chg="add mod">
          <ac:chgData name="Solange Jacobsen" userId="438dba2b-a132-4a4d-81e8-195135e509f7" providerId="ADAL" clId="{5CDDDE65-FF86-4BDA-80FA-FCC3C588A955}" dt="2023-01-26T12:37:50.489" v="2274" actId="21"/>
          <ac:spMkLst>
            <pc:docMk/>
            <pc:sldMk cId="3846275657" sldId="287"/>
            <ac:spMk id="4" creationId="{B613B6DE-EAC0-F390-9639-036A317E9C09}"/>
          </ac:spMkLst>
        </pc:spChg>
      </pc:sldChg>
      <pc:sldChg chg="addSp delSp modSp add del mod">
        <pc:chgData name="Solange Jacobsen" userId="438dba2b-a132-4a4d-81e8-195135e509f7" providerId="ADAL" clId="{5CDDDE65-FF86-4BDA-80FA-FCC3C588A955}" dt="2023-01-26T12:42:48.538" v="2360" actId="47"/>
        <pc:sldMkLst>
          <pc:docMk/>
          <pc:sldMk cId="0" sldId="288"/>
        </pc:sldMkLst>
        <pc:spChg chg="del">
          <ac:chgData name="Solange Jacobsen" userId="438dba2b-a132-4a4d-81e8-195135e509f7" providerId="ADAL" clId="{5CDDDE65-FF86-4BDA-80FA-FCC3C588A955}" dt="2023-01-26T12:38:49.335" v="2285" actId="21"/>
          <ac:spMkLst>
            <pc:docMk/>
            <pc:sldMk cId="0" sldId="288"/>
            <ac:spMk id="2" creationId="{00000000-0000-0000-0000-000000000000}"/>
          </ac:spMkLst>
        </pc:spChg>
        <pc:spChg chg="add mod">
          <ac:chgData name="Solange Jacobsen" userId="438dba2b-a132-4a4d-81e8-195135e509f7" providerId="ADAL" clId="{5CDDDE65-FF86-4BDA-80FA-FCC3C588A955}" dt="2023-01-26T12:38:49.335" v="2285" actId="21"/>
          <ac:spMkLst>
            <pc:docMk/>
            <pc:sldMk cId="0" sldId="288"/>
            <ac:spMk id="4" creationId="{3559A260-0CCA-5AE7-027B-683342CBBB2E}"/>
          </ac:spMkLst>
        </pc:spChg>
      </pc:sldChg>
      <pc:sldChg chg="addSp delSp modSp add del mod">
        <pc:chgData name="Solange Jacobsen" userId="438dba2b-a132-4a4d-81e8-195135e509f7" providerId="ADAL" clId="{5CDDDE65-FF86-4BDA-80FA-FCC3C588A955}" dt="2023-01-26T12:42:50.185" v="2361" actId="47"/>
        <pc:sldMkLst>
          <pc:docMk/>
          <pc:sldMk cId="0" sldId="289"/>
        </pc:sldMkLst>
        <pc:spChg chg="del">
          <ac:chgData name="Solange Jacobsen" userId="438dba2b-a132-4a4d-81e8-195135e509f7" providerId="ADAL" clId="{5CDDDE65-FF86-4BDA-80FA-FCC3C588A955}" dt="2023-01-26T12:39:18.355" v="2291" actId="21"/>
          <ac:spMkLst>
            <pc:docMk/>
            <pc:sldMk cId="0" sldId="289"/>
            <ac:spMk id="2" creationId="{00000000-0000-0000-0000-000000000000}"/>
          </ac:spMkLst>
        </pc:spChg>
        <pc:spChg chg="add mod">
          <ac:chgData name="Solange Jacobsen" userId="438dba2b-a132-4a4d-81e8-195135e509f7" providerId="ADAL" clId="{5CDDDE65-FF86-4BDA-80FA-FCC3C588A955}" dt="2023-01-26T12:39:18.355" v="2291" actId="21"/>
          <ac:spMkLst>
            <pc:docMk/>
            <pc:sldMk cId="0" sldId="289"/>
            <ac:spMk id="4" creationId="{0791E336-904E-9184-C20C-FB66BB3F661D}"/>
          </ac:spMkLst>
        </pc:spChg>
      </pc:sldChg>
      <pc:sldChg chg="add del">
        <pc:chgData name="Solange Jacobsen" userId="438dba2b-a132-4a4d-81e8-195135e509f7" providerId="ADAL" clId="{5CDDDE65-FF86-4BDA-80FA-FCC3C588A955}" dt="2023-01-26T12:52:01.674" v="3030" actId="47"/>
        <pc:sldMkLst>
          <pc:docMk/>
          <pc:sldMk cId="0" sldId="290"/>
        </pc:sldMkLst>
      </pc:sldChg>
      <pc:sldChg chg="addSp delSp modSp add del mod">
        <pc:chgData name="Solange Jacobsen" userId="438dba2b-a132-4a4d-81e8-195135e509f7" providerId="ADAL" clId="{5CDDDE65-FF86-4BDA-80FA-FCC3C588A955}" dt="2023-01-26T12:41:37.185" v="2327" actId="47"/>
        <pc:sldMkLst>
          <pc:docMk/>
          <pc:sldMk cId="0" sldId="291"/>
        </pc:sldMkLst>
        <pc:spChg chg="del">
          <ac:chgData name="Solange Jacobsen" userId="438dba2b-a132-4a4d-81e8-195135e509f7" providerId="ADAL" clId="{5CDDDE65-FF86-4BDA-80FA-FCC3C588A955}" dt="2023-01-26T12:40:06.898" v="2308" actId="21"/>
          <ac:spMkLst>
            <pc:docMk/>
            <pc:sldMk cId="0" sldId="291"/>
            <ac:spMk id="2" creationId="{00000000-0000-0000-0000-000000000000}"/>
          </ac:spMkLst>
        </pc:spChg>
        <pc:spChg chg="add mod">
          <ac:chgData name="Solange Jacobsen" userId="438dba2b-a132-4a4d-81e8-195135e509f7" providerId="ADAL" clId="{5CDDDE65-FF86-4BDA-80FA-FCC3C588A955}" dt="2023-01-26T12:40:06.898" v="2308" actId="21"/>
          <ac:spMkLst>
            <pc:docMk/>
            <pc:sldMk cId="0" sldId="291"/>
            <ac:spMk id="4" creationId="{2221727F-756B-AC62-A8F5-E324BF646807}"/>
          </ac:spMkLst>
        </pc:spChg>
      </pc:sldChg>
      <pc:sldChg chg="addSp delSp modSp add del mod">
        <pc:chgData name="Solange Jacobsen" userId="438dba2b-a132-4a4d-81e8-195135e509f7" providerId="ADAL" clId="{5CDDDE65-FF86-4BDA-80FA-FCC3C588A955}" dt="2023-01-26T12:41:38.418" v="2328" actId="47"/>
        <pc:sldMkLst>
          <pc:docMk/>
          <pc:sldMk cId="0" sldId="292"/>
        </pc:sldMkLst>
        <pc:spChg chg="del">
          <ac:chgData name="Solange Jacobsen" userId="438dba2b-a132-4a4d-81e8-195135e509f7" providerId="ADAL" clId="{5CDDDE65-FF86-4BDA-80FA-FCC3C588A955}" dt="2023-01-26T12:40:40.833" v="2314" actId="21"/>
          <ac:spMkLst>
            <pc:docMk/>
            <pc:sldMk cId="0" sldId="292"/>
            <ac:spMk id="2" creationId="{00000000-0000-0000-0000-000000000000}"/>
          </ac:spMkLst>
        </pc:spChg>
        <pc:spChg chg="add mod">
          <ac:chgData name="Solange Jacobsen" userId="438dba2b-a132-4a4d-81e8-195135e509f7" providerId="ADAL" clId="{5CDDDE65-FF86-4BDA-80FA-FCC3C588A955}" dt="2023-01-26T12:40:40.833" v="2314" actId="21"/>
          <ac:spMkLst>
            <pc:docMk/>
            <pc:sldMk cId="0" sldId="292"/>
            <ac:spMk id="4" creationId="{0B93CA2B-38A4-A499-C73E-A768274D99B3}"/>
          </ac:spMkLst>
        </pc:spChg>
      </pc:sldChg>
      <pc:sldChg chg="addSp delSp modSp add del mod">
        <pc:chgData name="Solange Jacobsen" userId="438dba2b-a132-4a4d-81e8-195135e509f7" providerId="ADAL" clId="{5CDDDE65-FF86-4BDA-80FA-FCC3C588A955}" dt="2023-01-26T12:41:39.941" v="2329" actId="47"/>
        <pc:sldMkLst>
          <pc:docMk/>
          <pc:sldMk cId="0" sldId="293"/>
        </pc:sldMkLst>
        <pc:spChg chg="del">
          <ac:chgData name="Solange Jacobsen" userId="438dba2b-a132-4a4d-81e8-195135e509f7" providerId="ADAL" clId="{5CDDDE65-FF86-4BDA-80FA-FCC3C588A955}" dt="2023-01-26T12:41:05.690" v="2320" actId="21"/>
          <ac:spMkLst>
            <pc:docMk/>
            <pc:sldMk cId="0" sldId="293"/>
            <ac:spMk id="2" creationId="{00000000-0000-0000-0000-000000000000}"/>
          </ac:spMkLst>
        </pc:spChg>
        <pc:spChg chg="add mod">
          <ac:chgData name="Solange Jacobsen" userId="438dba2b-a132-4a4d-81e8-195135e509f7" providerId="ADAL" clId="{5CDDDE65-FF86-4BDA-80FA-FCC3C588A955}" dt="2023-01-26T12:41:05.690" v="2320" actId="21"/>
          <ac:spMkLst>
            <pc:docMk/>
            <pc:sldMk cId="0" sldId="293"/>
            <ac:spMk id="4" creationId="{8F4CE217-9C8A-0ECA-6EEE-F880205FB7A9}"/>
          </ac:spMkLst>
        </pc:spChg>
      </pc:sldChg>
      <pc:sldChg chg="add del">
        <pc:chgData name="Solange Jacobsen" userId="438dba2b-a132-4a4d-81e8-195135e509f7" providerId="ADAL" clId="{5CDDDE65-FF86-4BDA-80FA-FCC3C588A955}" dt="2023-01-26T12:04:42.364" v="897" actId="2696"/>
        <pc:sldMkLst>
          <pc:docMk/>
          <pc:sldMk cId="0" sldId="294"/>
        </pc:sldMkLst>
      </pc:sldChg>
      <pc:sldChg chg="addSp delSp modSp add del mod">
        <pc:chgData name="Solange Jacobsen" userId="438dba2b-a132-4a4d-81e8-195135e509f7" providerId="ADAL" clId="{5CDDDE65-FF86-4BDA-80FA-FCC3C588A955}" dt="2023-01-26T12:08:13.657" v="974" actId="47"/>
        <pc:sldMkLst>
          <pc:docMk/>
          <pc:sldMk cId="1571261146" sldId="294"/>
        </pc:sldMkLst>
        <pc:spChg chg="del">
          <ac:chgData name="Solange Jacobsen" userId="438dba2b-a132-4a4d-81e8-195135e509f7" providerId="ADAL" clId="{5CDDDE65-FF86-4BDA-80FA-FCC3C588A955}" dt="2023-01-26T12:06:58.278" v="950" actId="21"/>
          <ac:spMkLst>
            <pc:docMk/>
            <pc:sldMk cId="1571261146" sldId="294"/>
            <ac:spMk id="2" creationId="{00000000-0000-0000-0000-000000000000}"/>
          </ac:spMkLst>
        </pc:spChg>
        <pc:spChg chg="add mod">
          <ac:chgData name="Solange Jacobsen" userId="438dba2b-a132-4a4d-81e8-195135e509f7" providerId="ADAL" clId="{5CDDDE65-FF86-4BDA-80FA-FCC3C588A955}" dt="2023-01-26T12:06:58.278" v="950" actId="21"/>
          <ac:spMkLst>
            <pc:docMk/>
            <pc:sldMk cId="1571261146" sldId="294"/>
            <ac:spMk id="4" creationId="{A9DA348E-E284-3D61-8FA9-C4125FC608B6}"/>
          </ac:spMkLst>
        </pc:spChg>
      </pc:sldChg>
      <pc:sldChg chg="add del">
        <pc:chgData name="Solange Jacobsen" userId="438dba2b-a132-4a4d-81e8-195135e509f7" providerId="ADAL" clId="{5CDDDE65-FF86-4BDA-80FA-FCC3C588A955}" dt="2023-01-26T12:08:30.155" v="976" actId="2696"/>
        <pc:sldMkLst>
          <pc:docMk/>
          <pc:sldMk cId="0" sldId="295"/>
        </pc:sldMkLst>
      </pc:sldChg>
      <pc:sldChg chg="addSp delSp modSp add del mod">
        <pc:chgData name="Solange Jacobsen" userId="438dba2b-a132-4a4d-81e8-195135e509f7" providerId="ADAL" clId="{5CDDDE65-FF86-4BDA-80FA-FCC3C588A955}" dt="2023-01-26T12:15:02.950" v="1097" actId="47"/>
        <pc:sldMkLst>
          <pc:docMk/>
          <pc:sldMk cId="1034238378" sldId="295"/>
        </pc:sldMkLst>
        <pc:spChg chg="del">
          <ac:chgData name="Solange Jacobsen" userId="438dba2b-a132-4a4d-81e8-195135e509f7" providerId="ADAL" clId="{5CDDDE65-FF86-4BDA-80FA-FCC3C588A955}" dt="2023-01-26T12:09:26.427" v="987" actId="21"/>
          <ac:spMkLst>
            <pc:docMk/>
            <pc:sldMk cId="1034238378" sldId="295"/>
            <ac:spMk id="2" creationId="{00000000-0000-0000-0000-000000000000}"/>
          </ac:spMkLst>
        </pc:spChg>
        <pc:spChg chg="add mod">
          <ac:chgData name="Solange Jacobsen" userId="438dba2b-a132-4a4d-81e8-195135e509f7" providerId="ADAL" clId="{5CDDDE65-FF86-4BDA-80FA-FCC3C588A955}" dt="2023-01-26T12:09:26.427" v="987" actId="21"/>
          <ac:spMkLst>
            <pc:docMk/>
            <pc:sldMk cId="1034238378" sldId="295"/>
            <ac:spMk id="4" creationId="{BD00717E-9F9D-D635-F825-52C561A739C4}"/>
          </ac:spMkLst>
        </pc:spChg>
      </pc:sldChg>
      <pc:sldChg chg="add del">
        <pc:chgData name="Solange Jacobsen" userId="438dba2b-a132-4a4d-81e8-195135e509f7" providerId="ADAL" clId="{5CDDDE65-FF86-4BDA-80FA-FCC3C588A955}" dt="2023-01-26T12:04:42.364" v="897" actId="2696"/>
        <pc:sldMkLst>
          <pc:docMk/>
          <pc:sldMk cId="0" sldId="296"/>
        </pc:sldMkLst>
      </pc:sldChg>
      <pc:sldChg chg="addSp delSp modSp add del mod">
        <pc:chgData name="Solange Jacobsen" userId="438dba2b-a132-4a4d-81e8-195135e509f7" providerId="ADAL" clId="{5CDDDE65-FF86-4BDA-80FA-FCC3C588A955}" dt="2023-01-26T12:08:08.240" v="971" actId="47"/>
        <pc:sldMkLst>
          <pc:docMk/>
          <pc:sldMk cId="3377936428" sldId="296"/>
        </pc:sldMkLst>
        <pc:spChg chg="del">
          <ac:chgData name="Solange Jacobsen" userId="438dba2b-a132-4a4d-81e8-195135e509f7" providerId="ADAL" clId="{5CDDDE65-FF86-4BDA-80FA-FCC3C588A955}" dt="2023-01-26T12:04:54.289" v="899" actId="21"/>
          <ac:spMkLst>
            <pc:docMk/>
            <pc:sldMk cId="3377936428" sldId="296"/>
            <ac:spMk id="2" creationId="{00000000-0000-0000-0000-000000000000}"/>
          </ac:spMkLst>
        </pc:spChg>
        <pc:spChg chg="add mod">
          <ac:chgData name="Solange Jacobsen" userId="438dba2b-a132-4a4d-81e8-195135e509f7" providerId="ADAL" clId="{5CDDDE65-FF86-4BDA-80FA-FCC3C588A955}" dt="2023-01-26T12:04:54.289" v="899" actId="21"/>
          <ac:spMkLst>
            <pc:docMk/>
            <pc:sldMk cId="3377936428" sldId="296"/>
            <ac:spMk id="4" creationId="{1DCA10F9-4C9A-5C4B-3BD0-AF0C1DD71BF3}"/>
          </ac:spMkLst>
        </pc:spChg>
      </pc:sldChg>
      <pc:sldChg chg="add del">
        <pc:chgData name="Solange Jacobsen" userId="438dba2b-a132-4a4d-81e8-195135e509f7" providerId="ADAL" clId="{5CDDDE65-FF86-4BDA-80FA-FCC3C588A955}" dt="2023-01-26T12:04:42.364" v="897" actId="2696"/>
        <pc:sldMkLst>
          <pc:docMk/>
          <pc:sldMk cId="0" sldId="297"/>
        </pc:sldMkLst>
      </pc:sldChg>
      <pc:sldChg chg="addSp delSp modSp add del mod">
        <pc:chgData name="Solange Jacobsen" userId="438dba2b-a132-4a4d-81e8-195135e509f7" providerId="ADAL" clId="{5CDDDE65-FF86-4BDA-80FA-FCC3C588A955}" dt="2023-01-26T12:08:11.892" v="973" actId="47"/>
        <pc:sldMkLst>
          <pc:docMk/>
          <pc:sldMk cId="1509644897" sldId="297"/>
        </pc:sldMkLst>
        <pc:spChg chg="del">
          <ac:chgData name="Solange Jacobsen" userId="438dba2b-a132-4a4d-81e8-195135e509f7" providerId="ADAL" clId="{5CDDDE65-FF86-4BDA-80FA-FCC3C588A955}" dt="2023-01-26T12:06:26.302" v="944" actId="21"/>
          <ac:spMkLst>
            <pc:docMk/>
            <pc:sldMk cId="1509644897" sldId="297"/>
            <ac:spMk id="2" creationId="{00000000-0000-0000-0000-000000000000}"/>
          </ac:spMkLst>
        </pc:spChg>
        <pc:spChg chg="add mod">
          <ac:chgData name="Solange Jacobsen" userId="438dba2b-a132-4a4d-81e8-195135e509f7" providerId="ADAL" clId="{5CDDDE65-FF86-4BDA-80FA-FCC3C588A955}" dt="2023-01-26T12:06:26.302" v="944" actId="21"/>
          <ac:spMkLst>
            <pc:docMk/>
            <pc:sldMk cId="1509644897" sldId="297"/>
            <ac:spMk id="4" creationId="{CD42BBCF-94CB-2C41-DBB3-ABAC9F3D0642}"/>
          </ac:spMkLst>
        </pc:spChg>
      </pc:sldChg>
      <pc:sldChg chg="add del">
        <pc:chgData name="Solange Jacobsen" userId="438dba2b-a132-4a4d-81e8-195135e509f7" providerId="ADAL" clId="{5CDDDE65-FF86-4BDA-80FA-FCC3C588A955}" dt="2023-01-26T12:04:42.364" v="897" actId="2696"/>
        <pc:sldMkLst>
          <pc:docMk/>
          <pc:sldMk cId="0" sldId="298"/>
        </pc:sldMkLst>
      </pc:sldChg>
      <pc:sldChg chg="addSp delSp modSp add del mod">
        <pc:chgData name="Solange Jacobsen" userId="438dba2b-a132-4a4d-81e8-195135e509f7" providerId="ADAL" clId="{5CDDDE65-FF86-4BDA-80FA-FCC3C588A955}" dt="2023-01-26T12:08:09.975" v="972" actId="47"/>
        <pc:sldMkLst>
          <pc:docMk/>
          <pc:sldMk cId="4279634735" sldId="298"/>
        </pc:sldMkLst>
        <pc:spChg chg="del">
          <ac:chgData name="Solange Jacobsen" userId="438dba2b-a132-4a4d-81e8-195135e509f7" providerId="ADAL" clId="{5CDDDE65-FF86-4BDA-80FA-FCC3C588A955}" dt="2023-01-26T12:05:23.728" v="905" actId="21"/>
          <ac:spMkLst>
            <pc:docMk/>
            <pc:sldMk cId="4279634735" sldId="298"/>
            <ac:spMk id="2" creationId="{00000000-0000-0000-0000-000000000000}"/>
          </ac:spMkLst>
        </pc:spChg>
        <pc:spChg chg="add mod">
          <ac:chgData name="Solange Jacobsen" userId="438dba2b-a132-4a4d-81e8-195135e509f7" providerId="ADAL" clId="{5CDDDE65-FF86-4BDA-80FA-FCC3C588A955}" dt="2023-01-26T12:05:23.728" v="905" actId="21"/>
          <ac:spMkLst>
            <pc:docMk/>
            <pc:sldMk cId="4279634735" sldId="298"/>
            <ac:spMk id="4" creationId="{24185CF9-60D9-6CB4-46AF-26EFD031CF1E}"/>
          </ac:spMkLst>
        </pc:spChg>
      </pc:sldChg>
      <pc:sldChg chg="add del">
        <pc:chgData name="Solange Jacobsen" userId="438dba2b-a132-4a4d-81e8-195135e509f7" providerId="ADAL" clId="{5CDDDE65-FF86-4BDA-80FA-FCC3C588A955}" dt="2023-01-26T12:08:30.155" v="976" actId="2696"/>
        <pc:sldMkLst>
          <pc:docMk/>
          <pc:sldMk cId="0" sldId="299"/>
        </pc:sldMkLst>
      </pc:sldChg>
      <pc:sldChg chg="addSp delSp modSp add del mod">
        <pc:chgData name="Solange Jacobsen" userId="438dba2b-a132-4a4d-81e8-195135e509f7" providerId="ADAL" clId="{5CDDDE65-FF86-4BDA-80FA-FCC3C588A955}" dt="2023-01-26T12:15:02.950" v="1097" actId="47"/>
        <pc:sldMkLst>
          <pc:docMk/>
          <pc:sldMk cId="3202179602" sldId="299"/>
        </pc:sldMkLst>
        <pc:spChg chg="del">
          <ac:chgData name="Solange Jacobsen" userId="438dba2b-a132-4a4d-81e8-195135e509f7" providerId="ADAL" clId="{5CDDDE65-FF86-4BDA-80FA-FCC3C588A955}" dt="2023-01-26T12:11:46.232" v="1051" actId="21"/>
          <ac:spMkLst>
            <pc:docMk/>
            <pc:sldMk cId="3202179602" sldId="299"/>
            <ac:spMk id="2" creationId="{00000000-0000-0000-0000-000000000000}"/>
          </ac:spMkLst>
        </pc:spChg>
        <pc:spChg chg="add mod">
          <ac:chgData name="Solange Jacobsen" userId="438dba2b-a132-4a4d-81e8-195135e509f7" providerId="ADAL" clId="{5CDDDE65-FF86-4BDA-80FA-FCC3C588A955}" dt="2023-01-26T12:11:46.232" v="1051" actId="21"/>
          <ac:spMkLst>
            <pc:docMk/>
            <pc:sldMk cId="3202179602" sldId="299"/>
            <ac:spMk id="4" creationId="{3F2E1924-0A72-B27F-35B8-B37951E5B418}"/>
          </ac:spMkLst>
        </pc:spChg>
      </pc:sldChg>
      <pc:sldChg chg="addSp delSp modSp add del mod">
        <pc:chgData name="Solange Jacobsen" userId="438dba2b-a132-4a4d-81e8-195135e509f7" providerId="ADAL" clId="{5CDDDE65-FF86-4BDA-80FA-FCC3C588A955}" dt="2023-01-26T11:50:29.427" v="741" actId="47"/>
        <pc:sldMkLst>
          <pc:docMk/>
          <pc:sldMk cId="0" sldId="300"/>
        </pc:sldMkLst>
        <pc:spChg chg="add del">
          <ac:chgData name="Solange Jacobsen" userId="438dba2b-a132-4a4d-81e8-195135e509f7" providerId="ADAL" clId="{5CDDDE65-FF86-4BDA-80FA-FCC3C588A955}" dt="2023-01-26T11:50:22.532" v="740" actId="21"/>
          <ac:spMkLst>
            <pc:docMk/>
            <pc:sldMk cId="0" sldId="300"/>
            <ac:spMk id="2" creationId="{00000000-0000-0000-0000-000000000000}"/>
          </ac:spMkLst>
        </pc:spChg>
        <pc:spChg chg="add del mod">
          <ac:chgData name="Solange Jacobsen" userId="438dba2b-a132-4a4d-81e8-195135e509f7" providerId="ADAL" clId="{5CDDDE65-FF86-4BDA-80FA-FCC3C588A955}" dt="2023-01-26T11:50:22.532" v="740" actId="21"/>
          <ac:spMkLst>
            <pc:docMk/>
            <pc:sldMk cId="0" sldId="300"/>
            <ac:spMk id="4" creationId="{61118E40-6709-D37A-58BE-ACAF7731B45D}"/>
          </ac:spMkLst>
        </pc:spChg>
      </pc:sldChg>
      <pc:sldChg chg="add del">
        <pc:chgData name="Solange Jacobsen" userId="438dba2b-a132-4a4d-81e8-195135e509f7" providerId="ADAL" clId="{5CDDDE65-FF86-4BDA-80FA-FCC3C588A955}" dt="2023-01-26T12:15:18.107" v="1098" actId="2696"/>
        <pc:sldMkLst>
          <pc:docMk/>
          <pc:sldMk cId="0" sldId="301"/>
        </pc:sldMkLst>
      </pc:sldChg>
      <pc:sldChg chg="addSp delSp modSp add del mod">
        <pc:chgData name="Solange Jacobsen" userId="438dba2b-a132-4a4d-81e8-195135e509f7" providerId="ADAL" clId="{5CDDDE65-FF86-4BDA-80FA-FCC3C588A955}" dt="2023-01-26T12:24:20.026" v="1560" actId="47"/>
        <pc:sldMkLst>
          <pc:docMk/>
          <pc:sldMk cId="3421059759" sldId="301"/>
        </pc:sldMkLst>
        <pc:spChg chg="del">
          <ac:chgData name="Solange Jacobsen" userId="438dba2b-a132-4a4d-81e8-195135e509f7" providerId="ADAL" clId="{5CDDDE65-FF86-4BDA-80FA-FCC3C588A955}" dt="2023-01-26T12:21:01.332" v="1258" actId="21"/>
          <ac:spMkLst>
            <pc:docMk/>
            <pc:sldMk cId="3421059759" sldId="301"/>
            <ac:spMk id="2" creationId="{00000000-0000-0000-0000-000000000000}"/>
          </ac:spMkLst>
        </pc:spChg>
        <pc:spChg chg="add mod">
          <ac:chgData name="Solange Jacobsen" userId="438dba2b-a132-4a4d-81e8-195135e509f7" providerId="ADAL" clId="{5CDDDE65-FF86-4BDA-80FA-FCC3C588A955}" dt="2023-01-26T12:21:01.332" v="1258" actId="21"/>
          <ac:spMkLst>
            <pc:docMk/>
            <pc:sldMk cId="3421059759" sldId="301"/>
            <ac:spMk id="4" creationId="{F875B15C-20F0-D22E-2F69-AE71A52DB938}"/>
          </ac:spMkLst>
        </pc:spChg>
      </pc:sldChg>
      <pc:sldChg chg="add del">
        <pc:chgData name="Solange Jacobsen" userId="438dba2b-a132-4a4d-81e8-195135e509f7" providerId="ADAL" clId="{5CDDDE65-FF86-4BDA-80FA-FCC3C588A955}" dt="2023-01-26T12:24:30.012" v="1561" actId="2696"/>
        <pc:sldMkLst>
          <pc:docMk/>
          <pc:sldMk cId="0" sldId="302"/>
        </pc:sldMkLst>
      </pc:sldChg>
      <pc:sldChg chg="addSp delSp modSp add del mod">
        <pc:chgData name="Solange Jacobsen" userId="438dba2b-a132-4a4d-81e8-195135e509f7" providerId="ADAL" clId="{5CDDDE65-FF86-4BDA-80FA-FCC3C588A955}" dt="2023-01-26T12:28:25.075" v="1617" actId="47"/>
        <pc:sldMkLst>
          <pc:docMk/>
          <pc:sldMk cId="1559624032" sldId="302"/>
        </pc:sldMkLst>
        <pc:spChg chg="del">
          <ac:chgData name="Solange Jacobsen" userId="438dba2b-a132-4a4d-81e8-195135e509f7" providerId="ADAL" clId="{5CDDDE65-FF86-4BDA-80FA-FCC3C588A955}" dt="2023-01-26T12:24:42.611" v="1563" actId="21"/>
          <ac:spMkLst>
            <pc:docMk/>
            <pc:sldMk cId="1559624032" sldId="302"/>
            <ac:spMk id="2" creationId="{00000000-0000-0000-0000-000000000000}"/>
          </ac:spMkLst>
        </pc:spChg>
        <pc:spChg chg="add mod">
          <ac:chgData name="Solange Jacobsen" userId="438dba2b-a132-4a4d-81e8-195135e509f7" providerId="ADAL" clId="{5CDDDE65-FF86-4BDA-80FA-FCC3C588A955}" dt="2023-01-26T12:24:42.611" v="1563" actId="21"/>
          <ac:spMkLst>
            <pc:docMk/>
            <pc:sldMk cId="1559624032" sldId="302"/>
            <ac:spMk id="4" creationId="{027C2CE9-3A4E-735E-BCCC-829FAB3F2C35}"/>
          </ac:spMkLst>
        </pc:spChg>
      </pc:sldChg>
      <pc:sldChg chg="add del">
        <pc:chgData name="Solange Jacobsen" userId="438dba2b-a132-4a4d-81e8-195135e509f7" providerId="ADAL" clId="{5CDDDE65-FF86-4BDA-80FA-FCC3C588A955}" dt="2023-01-26T12:24:30.012" v="1561" actId="2696"/>
        <pc:sldMkLst>
          <pc:docMk/>
          <pc:sldMk cId="0" sldId="303"/>
        </pc:sldMkLst>
      </pc:sldChg>
      <pc:sldChg chg="addSp delSp modSp add del mod">
        <pc:chgData name="Solange Jacobsen" userId="438dba2b-a132-4a4d-81e8-195135e509f7" providerId="ADAL" clId="{5CDDDE65-FF86-4BDA-80FA-FCC3C588A955}" dt="2023-01-26T12:28:25.075" v="1617" actId="47"/>
        <pc:sldMkLst>
          <pc:docMk/>
          <pc:sldMk cId="2214958598" sldId="303"/>
        </pc:sldMkLst>
        <pc:spChg chg="del">
          <ac:chgData name="Solange Jacobsen" userId="438dba2b-a132-4a4d-81e8-195135e509f7" providerId="ADAL" clId="{5CDDDE65-FF86-4BDA-80FA-FCC3C588A955}" dt="2023-01-26T12:25:09.105" v="1569" actId="21"/>
          <ac:spMkLst>
            <pc:docMk/>
            <pc:sldMk cId="2214958598" sldId="303"/>
            <ac:spMk id="2" creationId="{00000000-0000-0000-0000-000000000000}"/>
          </ac:spMkLst>
        </pc:spChg>
        <pc:spChg chg="add mod">
          <ac:chgData name="Solange Jacobsen" userId="438dba2b-a132-4a4d-81e8-195135e509f7" providerId="ADAL" clId="{5CDDDE65-FF86-4BDA-80FA-FCC3C588A955}" dt="2023-01-26T12:25:09.105" v="1569" actId="21"/>
          <ac:spMkLst>
            <pc:docMk/>
            <pc:sldMk cId="2214958598" sldId="303"/>
            <ac:spMk id="4" creationId="{226A389C-4B04-F3ED-CC2A-F1768C7114D2}"/>
          </ac:spMkLst>
        </pc:spChg>
      </pc:sldChg>
      <pc:sldChg chg="addSp modSp mod">
        <pc:chgData name="Solange Jacobsen" userId="438dba2b-a132-4a4d-81e8-195135e509f7" providerId="ADAL" clId="{5CDDDE65-FF86-4BDA-80FA-FCC3C588A955}" dt="2023-01-26T11:21:45.094" v="477" actId="167"/>
        <pc:sldMkLst>
          <pc:docMk/>
          <pc:sldMk cId="2416159956" sldId="822"/>
        </pc:sldMkLst>
        <pc:spChg chg="mod">
          <ac:chgData name="Solange Jacobsen" userId="438dba2b-a132-4a4d-81e8-195135e509f7" providerId="ADAL" clId="{5CDDDE65-FF86-4BDA-80FA-FCC3C588A955}" dt="2023-01-26T11:20:42.685" v="462" actId="207"/>
          <ac:spMkLst>
            <pc:docMk/>
            <pc:sldMk cId="2416159956" sldId="822"/>
            <ac:spMk id="2" creationId="{7D0C0AE5-2A55-2767-CDBC-434F715028E5}"/>
          </ac:spMkLst>
        </pc:spChg>
        <pc:spChg chg="mod">
          <ac:chgData name="Solange Jacobsen" userId="438dba2b-a132-4a4d-81e8-195135e509f7" providerId="ADAL" clId="{5CDDDE65-FF86-4BDA-80FA-FCC3C588A955}" dt="2023-01-26T11:19:51.982" v="453" actId="207"/>
          <ac:spMkLst>
            <pc:docMk/>
            <pc:sldMk cId="2416159956" sldId="822"/>
            <ac:spMk id="3" creationId="{6C034E39-9399-DE2C-58B6-F4D5D0C3EA64}"/>
          </ac:spMkLst>
        </pc:spChg>
        <pc:spChg chg="mod">
          <ac:chgData name="Solange Jacobsen" userId="438dba2b-a132-4a4d-81e8-195135e509f7" providerId="ADAL" clId="{5CDDDE65-FF86-4BDA-80FA-FCC3C588A955}" dt="2023-01-23T15:00:51.745" v="142" actId="207"/>
          <ac:spMkLst>
            <pc:docMk/>
            <pc:sldMk cId="2416159956" sldId="822"/>
            <ac:spMk id="4" creationId="{19C359AB-6E91-D0CC-54F3-FE023D5E3A1D}"/>
          </ac:spMkLst>
        </pc:spChg>
        <pc:spChg chg="mod">
          <ac:chgData name="Solange Jacobsen" userId="438dba2b-a132-4a4d-81e8-195135e509f7" providerId="ADAL" clId="{5CDDDE65-FF86-4BDA-80FA-FCC3C588A955}" dt="2023-01-26T11:20:03.715" v="459" actId="108"/>
          <ac:spMkLst>
            <pc:docMk/>
            <pc:sldMk cId="2416159956" sldId="822"/>
            <ac:spMk id="5" creationId="{858B3A61-5B44-FDAA-6051-4A9000B64D1D}"/>
          </ac:spMkLst>
        </pc:spChg>
        <pc:spChg chg="mod">
          <ac:chgData name="Solange Jacobsen" userId="438dba2b-a132-4a4d-81e8-195135e509f7" providerId="ADAL" clId="{5CDDDE65-FF86-4BDA-80FA-FCC3C588A955}" dt="2023-01-26T11:21:11.679" v="472" actId="108"/>
          <ac:spMkLst>
            <pc:docMk/>
            <pc:sldMk cId="2416159956" sldId="822"/>
            <ac:spMk id="7" creationId="{9EEDCCDD-8C8C-0FC8-7472-DB5CE72C403B}"/>
          </ac:spMkLst>
        </pc:spChg>
        <pc:spChg chg="mod">
          <ac:chgData name="Solange Jacobsen" userId="438dba2b-a132-4a4d-81e8-195135e509f7" providerId="ADAL" clId="{5CDDDE65-FF86-4BDA-80FA-FCC3C588A955}" dt="2023-01-26T11:20:54.857" v="466" actId="108"/>
          <ac:spMkLst>
            <pc:docMk/>
            <pc:sldMk cId="2416159956" sldId="822"/>
            <ac:spMk id="9" creationId="{019389B9-F955-8F74-B8D8-A66075EF0D95}"/>
          </ac:spMkLst>
        </pc:spChg>
        <pc:spChg chg="mod">
          <ac:chgData name="Solange Jacobsen" userId="438dba2b-a132-4a4d-81e8-195135e509f7" providerId="ADAL" clId="{5CDDDE65-FF86-4BDA-80FA-FCC3C588A955}" dt="2023-01-23T15:02:00.144" v="164" actId="108"/>
          <ac:spMkLst>
            <pc:docMk/>
            <pc:sldMk cId="2416159956" sldId="822"/>
            <ac:spMk id="10" creationId="{37B483B2-8114-035A-6BE2-B5E0DE587CC5}"/>
          </ac:spMkLst>
        </pc:spChg>
        <pc:spChg chg="mod">
          <ac:chgData name="Solange Jacobsen" userId="438dba2b-a132-4a4d-81e8-195135e509f7" providerId="ADAL" clId="{5CDDDE65-FF86-4BDA-80FA-FCC3C588A955}" dt="2023-01-23T15:02:05.980" v="167" actId="108"/>
          <ac:spMkLst>
            <pc:docMk/>
            <pc:sldMk cId="2416159956" sldId="822"/>
            <ac:spMk id="11" creationId="{F63BA2A4-9BD4-B23B-E5B3-401A0DD1560A}"/>
          </ac:spMkLst>
        </pc:spChg>
        <pc:spChg chg="mod">
          <ac:chgData name="Solange Jacobsen" userId="438dba2b-a132-4a4d-81e8-195135e509f7" providerId="ADAL" clId="{5CDDDE65-FF86-4BDA-80FA-FCC3C588A955}" dt="2023-01-26T11:20:05.737" v="460" actId="108"/>
          <ac:spMkLst>
            <pc:docMk/>
            <pc:sldMk cId="2416159956" sldId="822"/>
            <ac:spMk id="12" creationId="{9763F940-6020-7CB9-00EA-883F65EE73CC}"/>
          </ac:spMkLst>
        </pc:spChg>
        <pc:spChg chg="mod">
          <ac:chgData name="Solange Jacobsen" userId="438dba2b-a132-4a4d-81e8-195135e509f7" providerId="ADAL" clId="{5CDDDE65-FF86-4BDA-80FA-FCC3C588A955}" dt="2023-01-26T11:21:00.339" v="470" actId="108"/>
          <ac:spMkLst>
            <pc:docMk/>
            <pc:sldMk cId="2416159956" sldId="822"/>
            <ac:spMk id="13" creationId="{F1EA634F-D285-B430-2BAC-B535BD695CF9}"/>
          </ac:spMkLst>
        </pc:spChg>
        <pc:spChg chg="mod">
          <ac:chgData name="Solange Jacobsen" userId="438dba2b-a132-4a4d-81e8-195135e509f7" providerId="ADAL" clId="{5CDDDE65-FF86-4BDA-80FA-FCC3C588A955}" dt="2023-01-26T11:21:01.832" v="471" actId="108"/>
          <ac:spMkLst>
            <pc:docMk/>
            <pc:sldMk cId="2416159956" sldId="822"/>
            <ac:spMk id="14" creationId="{C6BCA3E9-B441-0529-CF86-9A5F5A20196F}"/>
          </ac:spMkLst>
        </pc:spChg>
        <pc:spChg chg="mod">
          <ac:chgData name="Solange Jacobsen" userId="438dba2b-a132-4a4d-81e8-195135e509f7" providerId="ADAL" clId="{5CDDDE65-FF86-4BDA-80FA-FCC3C588A955}" dt="2023-01-26T11:20:07.279" v="461" actId="108"/>
          <ac:spMkLst>
            <pc:docMk/>
            <pc:sldMk cId="2416159956" sldId="822"/>
            <ac:spMk id="16" creationId="{190A506F-F137-D2F9-B7E5-4363EFA9D856}"/>
          </ac:spMkLst>
        </pc:spChg>
        <pc:spChg chg="mod">
          <ac:chgData name="Solange Jacobsen" userId="438dba2b-a132-4a4d-81e8-195135e509f7" providerId="ADAL" clId="{5CDDDE65-FF86-4BDA-80FA-FCC3C588A955}" dt="2023-01-23T15:02:02.746" v="166" actId="108"/>
          <ac:spMkLst>
            <pc:docMk/>
            <pc:sldMk cId="2416159956" sldId="822"/>
            <ac:spMk id="17" creationId="{71688651-A295-18BD-30A8-73FBDDDB02B3}"/>
          </ac:spMkLst>
        </pc:spChg>
        <pc:spChg chg="mod">
          <ac:chgData name="Solange Jacobsen" userId="438dba2b-a132-4a4d-81e8-195135e509f7" providerId="ADAL" clId="{5CDDDE65-FF86-4BDA-80FA-FCC3C588A955}" dt="2023-01-26T11:19:55.784" v="454" actId="108"/>
          <ac:spMkLst>
            <pc:docMk/>
            <pc:sldMk cId="2416159956" sldId="822"/>
            <ac:spMk id="18" creationId="{FB7C2A8E-1FFD-85C1-91B7-E7DEF5061E98}"/>
          </ac:spMkLst>
        </pc:spChg>
        <pc:spChg chg="mod">
          <ac:chgData name="Solange Jacobsen" userId="438dba2b-a132-4a4d-81e8-195135e509f7" providerId="ADAL" clId="{5CDDDE65-FF86-4BDA-80FA-FCC3C588A955}" dt="2023-01-23T15:01:51.204" v="160" actId="108"/>
          <ac:spMkLst>
            <pc:docMk/>
            <pc:sldMk cId="2416159956" sldId="822"/>
            <ac:spMk id="19" creationId="{C9C3DE4D-7D73-415D-00D8-281287BB14C1}"/>
          </ac:spMkLst>
        </pc:spChg>
        <pc:spChg chg="mod">
          <ac:chgData name="Solange Jacobsen" userId="438dba2b-a132-4a4d-81e8-195135e509f7" providerId="ADAL" clId="{5CDDDE65-FF86-4BDA-80FA-FCC3C588A955}" dt="2023-01-26T11:20:53.254" v="465" actId="108"/>
          <ac:spMkLst>
            <pc:docMk/>
            <pc:sldMk cId="2416159956" sldId="822"/>
            <ac:spMk id="21" creationId="{C792C1DF-CC79-34B7-018C-29936B1D24F3}"/>
          </ac:spMkLst>
        </pc:spChg>
        <pc:spChg chg="mod">
          <ac:chgData name="Solange Jacobsen" userId="438dba2b-a132-4a4d-81e8-195135e509f7" providerId="ADAL" clId="{5CDDDE65-FF86-4BDA-80FA-FCC3C588A955}" dt="2023-01-26T11:20:01.766" v="458" actId="108"/>
          <ac:spMkLst>
            <pc:docMk/>
            <pc:sldMk cId="2416159956" sldId="822"/>
            <ac:spMk id="23" creationId="{434792D8-66E7-83FF-EA0C-E44406DEC36E}"/>
          </ac:spMkLst>
        </pc:spChg>
        <pc:spChg chg="mod">
          <ac:chgData name="Solange Jacobsen" userId="438dba2b-a132-4a4d-81e8-195135e509f7" providerId="ADAL" clId="{5CDDDE65-FF86-4BDA-80FA-FCC3C588A955}" dt="2023-01-23T15:01:55.322" v="161" actId="108"/>
          <ac:spMkLst>
            <pc:docMk/>
            <pc:sldMk cId="2416159956" sldId="822"/>
            <ac:spMk id="25" creationId="{9AA221F8-9192-11C5-5AFD-33AF009CEB71}"/>
          </ac:spMkLst>
        </pc:spChg>
        <pc:spChg chg="mod">
          <ac:chgData name="Solange Jacobsen" userId="438dba2b-a132-4a4d-81e8-195135e509f7" providerId="ADAL" clId="{5CDDDE65-FF86-4BDA-80FA-FCC3C588A955}" dt="2023-01-23T15:01:58.978" v="163" actId="108"/>
          <ac:spMkLst>
            <pc:docMk/>
            <pc:sldMk cId="2416159956" sldId="822"/>
            <ac:spMk id="27" creationId="{BFE6C00B-2E8D-43C9-3095-1AB1AD595CF0}"/>
          </ac:spMkLst>
        </pc:spChg>
        <pc:spChg chg="mod">
          <ac:chgData name="Solange Jacobsen" userId="438dba2b-a132-4a4d-81e8-195135e509f7" providerId="ADAL" clId="{5CDDDE65-FF86-4BDA-80FA-FCC3C588A955}" dt="2023-01-26T11:20:00.136" v="457" actId="108"/>
          <ac:spMkLst>
            <pc:docMk/>
            <pc:sldMk cId="2416159956" sldId="822"/>
            <ac:spMk id="28" creationId="{15B65100-EFA9-CE6A-CB7E-C403096FCC0F}"/>
          </ac:spMkLst>
        </pc:spChg>
        <pc:spChg chg="mod">
          <ac:chgData name="Solange Jacobsen" userId="438dba2b-a132-4a4d-81e8-195135e509f7" providerId="ADAL" clId="{5CDDDE65-FF86-4BDA-80FA-FCC3C588A955}" dt="2023-01-23T15:02:01.668" v="165" actId="108"/>
          <ac:spMkLst>
            <pc:docMk/>
            <pc:sldMk cId="2416159956" sldId="822"/>
            <ac:spMk id="29" creationId="{55F511DE-6919-D1CD-95F8-9306BB2DCE36}"/>
          </ac:spMkLst>
        </pc:spChg>
        <pc:spChg chg="mod">
          <ac:chgData name="Solange Jacobsen" userId="438dba2b-a132-4a4d-81e8-195135e509f7" providerId="ADAL" clId="{5CDDDE65-FF86-4BDA-80FA-FCC3C588A955}" dt="2023-01-26T11:20:59.183" v="469" actId="108"/>
          <ac:spMkLst>
            <pc:docMk/>
            <pc:sldMk cId="2416159956" sldId="822"/>
            <ac:spMk id="30" creationId="{948C7509-3F2E-3418-605E-E8A2B350EC8A}"/>
          </ac:spMkLst>
        </pc:spChg>
        <pc:spChg chg="mod">
          <ac:chgData name="Solange Jacobsen" userId="438dba2b-a132-4a4d-81e8-195135e509f7" providerId="ADAL" clId="{5CDDDE65-FF86-4BDA-80FA-FCC3C588A955}" dt="2023-01-26T11:20:51.031" v="463" actId="108"/>
          <ac:spMkLst>
            <pc:docMk/>
            <pc:sldMk cId="2416159956" sldId="822"/>
            <ac:spMk id="33" creationId="{54E6B1F6-8818-DAA5-886F-9ECB60B4C669}"/>
          </ac:spMkLst>
        </pc:spChg>
        <pc:spChg chg="mod">
          <ac:chgData name="Solange Jacobsen" userId="438dba2b-a132-4a4d-81e8-195135e509f7" providerId="ADAL" clId="{5CDDDE65-FF86-4BDA-80FA-FCC3C588A955}" dt="2023-01-26T11:20:52.425" v="464" actId="108"/>
          <ac:spMkLst>
            <pc:docMk/>
            <pc:sldMk cId="2416159956" sldId="822"/>
            <ac:spMk id="34" creationId="{CA768356-2B73-2D8C-CEC8-EF53E811D24B}"/>
          </ac:spMkLst>
        </pc:spChg>
        <pc:spChg chg="mod">
          <ac:chgData name="Solange Jacobsen" userId="438dba2b-a132-4a4d-81e8-195135e509f7" providerId="ADAL" clId="{5CDDDE65-FF86-4BDA-80FA-FCC3C588A955}" dt="2023-01-26T11:19:57.201" v="455" actId="108"/>
          <ac:spMkLst>
            <pc:docMk/>
            <pc:sldMk cId="2416159956" sldId="822"/>
            <ac:spMk id="35" creationId="{F7D90033-5AB7-3466-2634-5CB6DEE53B08}"/>
          </ac:spMkLst>
        </pc:spChg>
        <pc:spChg chg="mod">
          <ac:chgData name="Solange Jacobsen" userId="438dba2b-a132-4a4d-81e8-195135e509f7" providerId="ADAL" clId="{5CDDDE65-FF86-4BDA-80FA-FCC3C588A955}" dt="2023-01-26T11:19:58.434" v="456" actId="108"/>
          <ac:spMkLst>
            <pc:docMk/>
            <pc:sldMk cId="2416159956" sldId="822"/>
            <ac:spMk id="36" creationId="{1C54E747-B23E-A05C-EA39-E05B26432BC9}"/>
          </ac:spMkLst>
        </pc:spChg>
        <pc:spChg chg="mod">
          <ac:chgData name="Solange Jacobsen" userId="438dba2b-a132-4a4d-81e8-195135e509f7" providerId="ADAL" clId="{5CDDDE65-FF86-4BDA-80FA-FCC3C588A955}" dt="2023-01-26T11:20:56.839" v="467" actId="108"/>
          <ac:spMkLst>
            <pc:docMk/>
            <pc:sldMk cId="2416159956" sldId="822"/>
            <ac:spMk id="37" creationId="{9E8187F4-A3DA-8A12-F80D-F68E6AB0DFE7}"/>
          </ac:spMkLst>
        </pc:spChg>
        <pc:spChg chg="mod">
          <ac:chgData name="Solange Jacobsen" userId="438dba2b-a132-4a4d-81e8-195135e509f7" providerId="ADAL" clId="{5CDDDE65-FF86-4BDA-80FA-FCC3C588A955}" dt="2023-01-26T11:20:58.052" v="468" actId="108"/>
          <ac:spMkLst>
            <pc:docMk/>
            <pc:sldMk cId="2416159956" sldId="822"/>
            <ac:spMk id="38" creationId="{A11A12E1-151D-EB79-FD9B-F5EC17E61BF1}"/>
          </ac:spMkLst>
        </pc:spChg>
        <pc:spChg chg="mod">
          <ac:chgData name="Solange Jacobsen" userId="438dba2b-a132-4a4d-81e8-195135e509f7" providerId="ADAL" clId="{5CDDDE65-FF86-4BDA-80FA-FCC3C588A955}" dt="2023-01-23T15:01:57.589" v="162" actId="108"/>
          <ac:spMkLst>
            <pc:docMk/>
            <pc:sldMk cId="2416159956" sldId="822"/>
            <ac:spMk id="41" creationId="{2D2960B6-0332-B6B6-6F7B-0DB66A75F382}"/>
          </ac:spMkLst>
        </pc:spChg>
        <pc:spChg chg="add mod ord">
          <ac:chgData name="Solange Jacobsen" userId="438dba2b-a132-4a4d-81e8-195135e509f7" providerId="ADAL" clId="{5CDDDE65-FF86-4BDA-80FA-FCC3C588A955}" dt="2023-01-26T11:21:45.094" v="477" actId="167"/>
          <ac:spMkLst>
            <pc:docMk/>
            <pc:sldMk cId="2416159956" sldId="822"/>
            <ac:spMk id="44" creationId="{2BD6360E-9DCC-92D7-18E0-5A66C52B24D5}"/>
          </ac:spMkLst>
        </pc:spChg>
      </pc:sldChg>
      <pc:sldChg chg="addSp delSp modSp del mod">
        <pc:chgData name="Solange Jacobsen" userId="438dba2b-a132-4a4d-81e8-195135e509f7" providerId="ADAL" clId="{5CDDDE65-FF86-4BDA-80FA-FCC3C588A955}" dt="2023-01-23T15:02:16.591" v="168" actId="47"/>
        <pc:sldMkLst>
          <pc:docMk/>
          <pc:sldMk cId="3888683466" sldId="823"/>
        </pc:sldMkLst>
        <pc:spChg chg="add del mod">
          <ac:chgData name="Solange Jacobsen" userId="438dba2b-a132-4a4d-81e8-195135e509f7" providerId="ADAL" clId="{5CDDDE65-FF86-4BDA-80FA-FCC3C588A955}" dt="2023-01-23T14:53:40.238" v="115" actId="478"/>
          <ac:spMkLst>
            <pc:docMk/>
            <pc:sldMk cId="3888683466" sldId="823"/>
            <ac:spMk id="2" creationId="{01A7B44D-1DCF-FFC7-49DD-59488326D22B}"/>
          </ac:spMkLst>
        </pc:spChg>
        <pc:spChg chg="del mod">
          <ac:chgData name="Solange Jacobsen" userId="438dba2b-a132-4a4d-81e8-195135e509f7" providerId="ADAL" clId="{5CDDDE65-FF86-4BDA-80FA-FCC3C588A955}" dt="2023-01-23T14:54:41.349" v="126" actId="21"/>
          <ac:spMkLst>
            <pc:docMk/>
            <pc:sldMk cId="3888683466" sldId="823"/>
            <ac:spMk id="3" creationId="{80C177DA-BAC7-104C-8FA3-409E227C3BC1}"/>
          </ac:spMkLst>
        </pc:spChg>
        <pc:spChg chg="del mod">
          <ac:chgData name="Solange Jacobsen" userId="438dba2b-a132-4a4d-81e8-195135e509f7" providerId="ADAL" clId="{5CDDDE65-FF86-4BDA-80FA-FCC3C588A955}" dt="2023-01-23T14:56:26.540" v="131" actId="21"/>
          <ac:spMkLst>
            <pc:docMk/>
            <pc:sldMk cId="3888683466" sldId="823"/>
            <ac:spMk id="19" creationId="{2156663E-9B13-C97A-3B76-E45FA648AA83}"/>
          </ac:spMkLst>
        </pc:spChg>
        <pc:picChg chg="del">
          <ac:chgData name="Solange Jacobsen" userId="438dba2b-a132-4a4d-81e8-195135e509f7" providerId="ADAL" clId="{5CDDDE65-FF86-4BDA-80FA-FCC3C588A955}" dt="2023-01-23T14:41:05.245" v="109" actId="478"/>
          <ac:picMkLst>
            <pc:docMk/>
            <pc:sldMk cId="3888683466" sldId="823"/>
            <ac:picMk id="7" creationId="{E8E838A1-E74E-B02B-5462-F04A04DF9F62}"/>
          </ac:picMkLst>
        </pc:picChg>
        <pc:picChg chg="add del mod modCrop">
          <ac:chgData name="Solange Jacobsen" userId="438dba2b-a132-4a4d-81e8-195135e509f7" providerId="ADAL" clId="{5CDDDE65-FF86-4BDA-80FA-FCC3C588A955}" dt="2023-01-23T14:54:25.468" v="124" actId="21"/>
          <ac:picMkLst>
            <pc:docMk/>
            <pc:sldMk cId="3888683466" sldId="823"/>
            <ac:picMk id="10" creationId="{F5BD5870-C30F-FB20-B255-EA26FB47242F}"/>
          </ac:picMkLst>
        </pc:picChg>
        <pc:picChg chg="del">
          <ac:chgData name="Solange Jacobsen" userId="438dba2b-a132-4a4d-81e8-195135e509f7" providerId="ADAL" clId="{5CDDDE65-FF86-4BDA-80FA-FCC3C588A955}" dt="2023-01-23T14:41:25.684" v="113" actId="478"/>
          <ac:picMkLst>
            <pc:docMk/>
            <pc:sldMk cId="3888683466" sldId="823"/>
            <ac:picMk id="14" creationId="{9EEDDE89-1E3C-36C2-C3A1-1731F6287825}"/>
          </ac:picMkLst>
        </pc:picChg>
        <pc:picChg chg="del mod">
          <ac:chgData name="Solange Jacobsen" userId="438dba2b-a132-4a4d-81e8-195135e509f7" providerId="ADAL" clId="{5CDDDE65-FF86-4BDA-80FA-FCC3C588A955}" dt="2023-01-23T14:56:26.540" v="131" actId="21"/>
          <ac:picMkLst>
            <pc:docMk/>
            <pc:sldMk cId="3888683466" sldId="823"/>
            <ac:picMk id="25" creationId="{3398AACC-07FD-F947-6D60-BB980CAB4354}"/>
          </ac:picMkLst>
        </pc:picChg>
      </pc:sldChg>
      <pc:sldChg chg="addSp delSp modSp mod">
        <pc:chgData name="Solange Jacobsen" userId="438dba2b-a132-4a4d-81e8-195135e509f7" providerId="ADAL" clId="{5CDDDE65-FF86-4BDA-80FA-FCC3C588A955}" dt="2023-01-26T11:50:16.869" v="735" actId="20577"/>
        <pc:sldMkLst>
          <pc:docMk/>
          <pc:sldMk cId="4044931383" sldId="824"/>
        </pc:sldMkLst>
        <pc:spChg chg="del">
          <ac:chgData name="Solange Jacobsen" userId="438dba2b-a132-4a4d-81e8-195135e509f7" providerId="ADAL" clId="{5CDDDE65-FF86-4BDA-80FA-FCC3C588A955}" dt="2023-01-26T11:26:23.305" v="492" actId="478"/>
          <ac:spMkLst>
            <pc:docMk/>
            <pc:sldMk cId="4044931383" sldId="824"/>
            <ac:spMk id="2" creationId="{F66384F5-2E9B-286A-7ED3-A98EEF2F7900}"/>
          </ac:spMkLst>
        </pc:spChg>
        <pc:spChg chg="add mod">
          <ac:chgData name="Solange Jacobsen" userId="438dba2b-a132-4a4d-81e8-195135e509f7" providerId="ADAL" clId="{5CDDDE65-FF86-4BDA-80FA-FCC3C588A955}" dt="2023-01-26T11:33:34.602" v="585" actId="1076"/>
          <ac:spMkLst>
            <pc:docMk/>
            <pc:sldMk cId="4044931383" sldId="824"/>
            <ac:spMk id="5" creationId="{AB63F2CA-85AA-9B3F-990D-DE0E818779C2}"/>
          </ac:spMkLst>
        </pc:spChg>
        <pc:spChg chg="add mod">
          <ac:chgData name="Solange Jacobsen" userId="438dba2b-a132-4a4d-81e8-195135e509f7" providerId="ADAL" clId="{5CDDDE65-FF86-4BDA-80FA-FCC3C588A955}" dt="2023-01-26T11:50:16.869" v="735" actId="20577"/>
          <ac:spMkLst>
            <pc:docMk/>
            <pc:sldMk cId="4044931383" sldId="824"/>
            <ac:spMk id="7" creationId="{87D65F1D-955B-AEB1-755F-66FB98F13228}"/>
          </ac:spMkLst>
        </pc:spChg>
        <pc:picChg chg="add mod">
          <ac:chgData name="Solange Jacobsen" userId="438dba2b-a132-4a4d-81e8-195135e509f7" providerId="ADAL" clId="{5CDDDE65-FF86-4BDA-80FA-FCC3C588A955}" dt="2023-01-26T11:25:44.955" v="491" actId="1076"/>
          <ac:picMkLst>
            <pc:docMk/>
            <pc:sldMk cId="4044931383" sldId="824"/>
            <ac:picMk id="4" creationId="{87899935-0BF7-EA5A-9144-C50B6E3637CF}"/>
          </ac:picMkLst>
        </pc:picChg>
        <pc:picChg chg="del">
          <ac:chgData name="Solange Jacobsen" userId="438dba2b-a132-4a4d-81e8-195135e509f7" providerId="ADAL" clId="{5CDDDE65-FF86-4BDA-80FA-FCC3C588A955}" dt="2023-01-26T11:23:49.390" v="482" actId="478"/>
          <ac:picMkLst>
            <pc:docMk/>
            <pc:sldMk cId="4044931383" sldId="824"/>
            <ac:picMk id="6" creationId="{37174DAA-7B73-B09C-FFD5-03662B18D68E}"/>
          </ac:picMkLst>
        </pc:picChg>
      </pc:sldChg>
      <pc:sldChg chg="addSp delSp modSp mod">
        <pc:chgData name="Solange Jacobsen" userId="438dba2b-a132-4a4d-81e8-195135e509f7" providerId="ADAL" clId="{5CDDDE65-FF86-4BDA-80FA-FCC3C588A955}" dt="2023-01-26T11:51:22.640" v="749" actId="1038"/>
        <pc:sldMkLst>
          <pc:docMk/>
          <pc:sldMk cId="1641107638" sldId="826"/>
        </pc:sldMkLst>
        <pc:spChg chg="del">
          <ac:chgData name="Solange Jacobsen" userId="438dba2b-a132-4a4d-81e8-195135e509f7" providerId="ADAL" clId="{5CDDDE65-FF86-4BDA-80FA-FCC3C588A955}" dt="2023-01-26T11:44:39.732" v="707" actId="478"/>
          <ac:spMkLst>
            <pc:docMk/>
            <pc:sldMk cId="1641107638" sldId="826"/>
            <ac:spMk id="2" creationId="{F66384F5-2E9B-286A-7ED3-A98EEF2F7900}"/>
          </ac:spMkLst>
        </pc:spChg>
        <pc:spChg chg="add mod">
          <ac:chgData name="Solange Jacobsen" userId="438dba2b-a132-4a4d-81e8-195135e509f7" providerId="ADAL" clId="{5CDDDE65-FF86-4BDA-80FA-FCC3C588A955}" dt="2023-01-26T11:33:41.952" v="587" actId="20577"/>
          <ac:spMkLst>
            <pc:docMk/>
            <pc:sldMk cId="1641107638" sldId="826"/>
            <ac:spMk id="5" creationId="{FE047D10-378C-0394-B494-82111DBCC4B6}"/>
          </ac:spMkLst>
        </pc:spChg>
        <pc:spChg chg="add del mod">
          <ac:chgData name="Solange Jacobsen" userId="438dba2b-a132-4a4d-81e8-195135e509f7" providerId="ADAL" clId="{5CDDDE65-FF86-4BDA-80FA-FCC3C588A955}" dt="2023-01-26T11:50:21.144" v="739"/>
          <ac:spMkLst>
            <pc:docMk/>
            <pc:sldMk cId="1641107638" sldId="826"/>
            <ac:spMk id="6" creationId="{17CAFF9B-0F8F-61C0-7ED5-F759B034D2FF}"/>
          </ac:spMkLst>
        </pc:spChg>
        <pc:spChg chg="add mod">
          <ac:chgData name="Solange Jacobsen" userId="438dba2b-a132-4a4d-81e8-195135e509f7" providerId="ADAL" clId="{5CDDDE65-FF86-4BDA-80FA-FCC3C588A955}" dt="2023-01-26T11:51:22.640" v="749" actId="1038"/>
          <ac:spMkLst>
            <pc:docMk/>
            <pc:sldMk cId="1641107638" sldId="826"/>
            <ac:spMk id="7" creationId="{DA756A48-5F8E-811A-5A37-191CF51264BD}"/>
          </ac:spMkLst>
        </pc:spChg>
        <pc:picChg chg="del">
          <ac:chgData name="Solange Jacobsen" userId="438dba2b-a132-4a4d-81e8-195135e509f7" providerId="ADAL" clId="{5CDDDE65-FF86-4BDA-80FA-FCC3C588A955}" dt="2023-01-26T11:27:23.459" v="493" actId="478"/>
          <ac:picMkLst>
            <pc:docMk/>
            <pc:sldMk cId="1641107638" sldId="826"/>
            <ac:picMk id="3" creationId="{35515207-B338-0B9B-6322-EACD2553F831}"/>
          </ac:picMkLst>
        </pc:picChg>
        <pc:picChg chg="add mod">
          <ac:chgData name="Solange Jacobsen" userId="438dba2b-a132-4a4d-81e8-195135e509f7" providerId="ADAL" clId="{5CDDDE65-FF86-4BDA-80FA-FCC3C588A955}" dt="2023-01-26T11:29:52.332" v="534"/>
          <ac:picMkLst>
            <pc:docMk/>
            <pc:sldMk cId="1641107638" sldId="826"/>
            <ac:picMk id="4" creationId="{D7FEF964-EDDC-12E7-E6A5-AA1DD64EDBBA}"/>
          </ac:picMkLst>
        </pc:picChg>
      </pc:sldChg>
      <pc:sldChg chg="addSp delSp modSp mod ord">
        <pc:chgData name="Solange Jacobsen" userId="438dba2b-a132-4a4d-81e8-195135e509f7" providerId="ADAL" clId="{5CDDDE65-FF86-4BDA-80FA-FCC3C588A955}" dt="2023-01-26T11:52:24.073" v="761"/>
        <pc:sldMkLst>
          <pc:docMk/>
          <pc:sldMk cId="2826567255" sldId="827"/>
        </pc:sldMkLst>
        <pc:spChg chg="del">
          <ac:chgData name="Solange Jacobsen" userId="438dba2b-a132-4a4d-81e8-195135e509f7" providerId="ADAL" clId="{5CDDDE65-FF86-4BDA-80FA-FCC3C588A955}" dt="2023-01-26T11:44:36.679" v="706" actId="478"/>
          <ac:spMkLst>
            <pc:docMk/>
            <pc:sldMk cId="2826567255" sldId="827"/>
            <ac:spMk id="2" creationId="{F66384F5-2E9B-286A-7ED3-A98EEF2F7900}"/>
          </ac:spMkLst>
        </pc:spChg>
        <pc:spChg chg="del">
          <ac:chgData name="Solange Jacobsen" userId="438dba2b-a132-4a4d-81e8-195135e509f7" providerId="ADAL" clId="{5CDDDE65-FF86-4BDA-80FA-FCC3C588A955}" dt="2023-01-26T11:44:36.679" v="706" actId="478"/>
          <ac:spMkLst>
            <pc:docMk/>
            <pc:sldMk cId="2826567255" sldId="827"/>
            <ac:spMk id="4" creationId="{E7D4DAA5-DAD6-E7B9-4489-2616C9DD4B2E}"/>
          </ac:spMkLst>
        </pc:spChg>
        <pc:spChg chg="add mod">
          <ac:chgData name="Solange Jacobsen" userId="438dba2b-a132-4a4d-81e8-195135e509f7" providerId="ADAL" clId="{5CDDDE65-FF86-4BDA-80FA-FCC3C588A955}" dt="2023-01-26T11:33:46.471" v="589" actId="20577"/>
          <ac:spMkLst>
            <pc:docMk/>
            <pc:sldMk cId="2826567255" sldId="827"/>
            <ac:spMk id="7" creationId="{1DFFD7B1-B05B-A6D8-0704-4FDBF29AC232}"/>
          </ac:spMkLst>
        </pc:spChg>
        <pc:spChg chg="add mod">
          <ac:chgData name="Solange Jacobsen" userId="438dba2b-a132-4a4d-81e8-195135e509f7" providerId="ADAL" clId="{5CDDDE65-FF86-4BDA-80FA-FCC3C588A955}" dt="2023-01-26T11:52:21.526" v="759" actId="1076"/>
          <ac:spMkLst>
            <pc:docMk/>
            <pc:sldMk cId="2826567255" sldId="827"/>
            <ac:spMk id="8" creationId="{BC765561-2276-4BD7-DF4D-13392EB2D892}"/>
          </ac:spMkLst>
        </pc:spChg>
        <pc:picChg chg="add del mod">
          <ac:chgData name="Solange Jacobsen" userId="438dba2b-a132-4a4d-81e8-195135e509f7" providerId="ADAL" clId="{5CDDDE65-FF86-4BDA-80FA-FCC3C588A955}" dt="2023-01-26T11:29:58.692" v="536" actId="478"/>
          <ac:picMkLst>
            <pc:docMk/>
            <pc:sldMk cId="2826567255" sldId="827"/>
            <ac:picMk id="3" creationId="{58B55B13-2EF3-4969-3BA0-B828E11A1CAC}"/>
          </ac:picMkLst>
        </pc:picChg>
        <pc:picChg chg="del">
          <ac:chgData name="Solange Jacobsen" userId="438dba2b-a132-4a4d-81e8-195135e509f7" providerId="ADAL" clId="{5CDDDE65-FF86-4BDA-80FA-FCC3C588A955}" dt="2023-01-26T11:27:26.197" v="494" actId="478"/>
          <ac:picMkLst>
            <pc:docMk/>
            <pc:sldMk cId="2826567255" sldId="827"/>
            <ac:picMk id="5" creationId="{BF2301BA-01FD-62A4-D90E-FF245759B327}"/>
          </ac:picMkLst>
        </pc:picChg>
        <pc:picChg chg="add mod">
          <ac:chgData name="Solange Jacobsen" userId="438dba2b-a132-4a4d-81e8-195135e509f7" providerId="ADAL" clId="{5CDDDE65-FF86-4BDA-80FA-FCC3C588A955}" dt="2023-01-26T11:30:01.082" v="537"/>
          <ac:picMkLst>
            <pc:docMk/>
            <pc:sldMk cId="2826567255" sldId="827"/>
            <ac:picMk id="6" creationId="{30E9E696-B5AD-E98B-8C35-05CF69CCCF55}"/>
          </ac:picMkLst>
        </pc:picChg>
      </pc:sldChg>
      <pc:sldChg chg="addSp delSp modSp mod ord">
        <pc:chgData name="Solange Jacobsen" userId="438dba2b-a132-4a4d-81e8-195135e509f7" providerId="ADAL" clId="{5CDDDE65-FF86-4BDA-80FA-FCC3C588A955}" dt="2023-01-26T11:52:57.785" v="769"/>
        <pc:sldMkLst>
          <pc:docMk/>
          <pc:sldMk cId="2256997856" sldId="828"/>
        </pc:sldMkLst>
        <pc:spChg chg="del">
          <ac:chgData name="Solange Jacobsen" userId="438dba2b-a132-4a4d-81e8-195135e509f7" providerId="ADAL" clId="{5CDDDE65-FF86-4BDA-80FA-FCC3C588A955}" dt="2023-01-26T11:44:33.815" v="705" actId="478"/>
          <ac:spMkLst>
            <pc:docMk/>
            <pc:sldMk cId="2256997856" sldId="828"/>
            <ac:spMk id="2" creationId="{F66384F5-2E9B-286A-7ED3-A98EEF2F7900}"/>
          </ac:spMkLst>
        </pc:spChg>
        <pc:spChg chg="del">
          <ac:chgData name="Solange Jacobsen" userId="438dba2b-a132-4a4d-81e8-195135e509f7" providerId="ADAL" clId="{5CDDDE65-FF86-4BDA-80FA-FCC3C588A955}" dt="2023-01-26T11:44:33.815" v="705" actId="478"/>
          <ac:spMkLst>
            <pc:docMk/>
            <pc:sldMk cId="2256997856" sldId="828"/>
            <ac:spMk id="3" creationId="{71CFCC10-408B-31CB-FD83-33B5AC9ECFA3}"/>
          </ac:spMkLst>
        </pc:spChg>
        <pc:spChg chg="add mod">
          <ac:chgData name="Solange Jacobsen" userId="438dba2b-a132-4a4d-81e8-195135e509f7" providerId="ADAL" clId="{5CDDDE65-FF86-4BDA-80FA-FCC3C588A955}" dt="2023-01-26T11:33:54.387" v="591" actId="20577"/>
          <ac:spMkLst>
            <pc:docMk/>
            <pc:sldMk cId="2256997856" sldId="828"/>
            <ac:spMk id="6" creationId="{F911E52C-C32E-143B-968C-22754A6E559C}"/>
          </ac:spMkLst>
        </pc:spChg>
        <pc:spChg chg="add mod">
          <ac:chgData name="Solange Jacobsen" userId="438dba2b-a132-4a4d-81e8-195135e509f7" providerId="ADAL" clId="{5CDDDE65-FF86-4BDA-80FA-FCC3C588A955}" dt="2023-01-26T11:52:54.921" v="767" actId="1076"/>
          <ac:spMkLst>
            <pc:docMk/>
            <pc:sldMk cId="2256997856" sldId="828"/>
            <ac:spMk id="7" creationId="{4353C201-13D3-7B6F-C38D-14546057B9F6}"/>
          </ac:spMkLst>
        </pc:spChg>
        <pc:picChg chg="del">
          <ac:chgData name="Solange Jacobsen" userId="438dba2b-a132-4a4d-81e8-195135e509f7" providerId="ADAL" clId="{5CDDDE65-FF86-4BDA-80FA-FCC3C588A955}" dt="2023-01-26T11:27:28.604" v="495" actId="478"/>
          <ac:picMkLst>
            <pc:docMk/>
            <pc:sldMk cId="2256997856" sldId="828"/>
            <ac:picMk id="4" creationId="{26576FE4-D082-9C75-C8D0-63F2BE78D03F}"/>
          </ac:picMkLst>
        </pc:picChg>
        <pc:picChg chg="add mod">
          <ac:chgData name="Solange Jacobsen" userId="438dba2b-a132-4a4d-81e8-195135e509f7" providerId="ADAL" clId="{5CDDDE65-FF86-4BDA-80FA-FCC3C588A955}" dt="2023-01-26T11:30:06.459" v="538"/>
          <ac:picMkLst>
            <pc:docMk/>
            <pc:sldMk cId="2256997856" sldId="828"/>
            <ac:picMk id="5" creationId="{D8E3C705-4E22-D995-3840-265457C18D5A}"/>
          </ac:picMkLst>
        </pc:picChg>
      </pc:sldChg>
      <pc:sldChg chg="addSp delSp modSp mod">
        <pc:chgData name="Solange Jacobsen" userId="438dba2b-a132-4a4d-81e8-195135e509f7" providerId="ADAL" clId="{5CDDDE65-FF86-4BDA-80FA-FCC3C588A955}" dt="2023-01-26T12:04:26.717" v="896" actId="1076"/>
        <pc:sldMkLst>
          <pc:docMk/>
          <pc:sldMk cId="677168123" sldId="829"/>
        </pc:sldMkLst>
        <pc:spChg chg="del">
          <ac:chgData name="Solange Jacobsen" userId="438dba2b-a132-4a4d-81e8-195135e509f7" providerId="ADAL" clId="{5CDDDE65-FF86-4BDA-80FA-FCC3C588A955}" dt="2023-01-26T11:44:31.513" v="704" actId="478"/>
          <ac:spMkLst>
            <pc:docMk/>
            <pc:sldMk cId="677168123" sldId="829"/>
            <ac:spMk id="2" creationId="{F66384F5-2E9B-286A-7ED3-A98EEF2F7900}"/>
          </ac:spMkLst>
        </pc:spChg>
        <pc:spChg chg="del">
          <ac:chgData name="Solange Jacobsen" userId="438dba2b-a132-4a4d-81e8-195135e509f7" providerId="ADAL" clId="{5CDDDE65-FF86-4BDA-80FA-FCC3C588A955}" dt="2023-01-26T11:44:31.513" v="704" actId="478"/>
          <ac:spMkLst>
            <pc:docMk/>
            <pc:sldMk cId="677168123" sldId="829"/>
            <ac:spMk id="3" creationId="{1D3AA102-FA72-91A1-B039-FDB58A74C7E0}"/>
          </ac:spMkLst>
        </pc:spChg>
        <pc:spChg chg="add mod">
          <ac:chgData name="Solange Jacobsen" userId="438dba2b-a132-4a4d-81e8-195135e509f7" providerId="ADAL" clId="{5CDDDE65-FF86-4BDA-80FA-FCC3C588A955}" dt="2023-01-26T11:33:59.819" v="593" actId="20577"/>
          <ac:spMkLst>
            <pc:docMk/>
            <pc:sldMk cId="677168123" sldId="829"/>
            <ac:spMk id="6" creationId="{ED32DB41-95D2-DFD6-0A72-7C31CF71098C}"/>
          </ac:spMkLst>
        </pc:spChg>
        <pc:spChg chg="add mod">
          <ac:chgData name="Solange Jacobsen" userId="438dba2b-a132-4a4d-81e8-195135e509f7" providerId="ADAL" clId="{5CDDDE65-FF86-4BDA-80FA-FCC3C588A955}" dt="2023-01-26T11:54:37.132" v="782" actId="1076"/>
          <ac:spMkLst>
            <pc:docMk/>
            <pc:sldMk cId="677168123" sldId="829"/>
            <ac:spMk id="7" creationId="{DA82B639-CCAD-914C-498B-7FC965DB378A}"/>
          </ac:spMkLst>
        </pc:spChg>
        <pc:spChg chg="add mod">
          <ac:chgData name="Solange Jacobsen" userId="438dba2b-a132-4a4d-81e8-195135e509f7" providerId="ADAL" clId="{5CDDDE65-FF86-4BDA-80FA-FCC3C588A955}" dt="2023-01-26T12:04:14.063" v="885" actId="20577"/>
          <ac:spMkLst>
            <pc:docMk/>
            <pc:sldMk cId="677168123" sldId="829"/>
            <ac:spMk id="9" creationId="{8972E6AC-F0B8-648B-0B65-BCEE9C012CDF}"/>
          </ac:spMkLst>
        </pc:spChg>
        <pc:picChg chg="del">
          <ac:chgData name="Solange Jacobsen" userId="438dba2b-a132-4a4d-81e8-195135e509f7" providerId="ADAL" clId="{5CDDDE65-FF86-4BDA-80FA-FCC3C588A955}" dt="2023-01-26T11:27:31.828" v="496" actId="478"/>
          <ac:picMkLst>
            <pc:docMk/>
            <pc:sldMk cId="677168123" sldId="829"/>
            <ac:picMk id="4" creationId="{4107C3A8-1F4D-220B-38EA-52DEE0C31939}"/>
          </ac:picMkLst>
        </pc:picChg>
        <pc:picChg chg="add mod">
          <ac:chgData name="Solange Jacobsen" userId="438dba2b-a132-4a4d-81e8-195135e509f7" providerId="ADAL" clId="{5CDDDE65-FF86-4BDA-80FA-FCC3C588A955}" dt="2023-01-26T11:30:11.311" v="539"/>
          <ac:picMkLst>
            <pc:docMk/>
            <pc:sldMk cId="677168123" sldId="829"/>
            <ac:picMk id="5" creationId="{2FA61F13-3241-4111-D602-AE97DB1AEB88}"/>
          </ac:picMkLst>
        </pc:picChg>
        <pc:picChg chg="add del mod">
          <ac:chgData name="Solange Jacobsen" userId="438dba2b-a132-4a4d-81e8-195135e509f7" providerId="ADAL" clId="{5CDDDE65-FF86-4BDA-80FA-FCC3C588A955}" dt="2023-01-26T11:55:59.411" v="809" actId="478"/>
          <ac:picMkLst>
            <pc:docMk/>
            <pc:sldMk cId="677168123" sldId="829"/>
            <ac:picMk id="8" creationId="{D9312A6D-D6FB-73D1-043C-254FB202194B}"/>
          </ac:picMkLst>
        </pc:picChg>
        <pc:picChg chg="add del mod">
          <ac:chgData name="Solange Jacobsen" userId="438dba2b-a132-4a4d-81e8-195135e509f7" providerId="ADAL" clId="{5CDDDE65-FF86-4BDA-80FA-FCC3C588A955}" dt="2023-01-26T12:04:26.717" v="896" actId="1076"/>
          <ac:picMkLst>
            <pc:docMk/>
            <pc:sldMk cId="677168123" sldId="829"/>
            <ac:picMk id="1026" creationId="{41D6B610-183D-F499-CF82-7218E8E9883C}"/>
          </ac:picMkLst>
        </pc:picChg>
        <pc:picChg chg="add del">
          <ac:chgData name="Solange Jacobsen" userId="438dba2b-a132-4a4d-81e8-195135e509f7" providerId="ADAL" clId="{5CDDDE65-FF86-4BDA-80FA-FCC3C588A955}" dt="2023-01-26T12:01:37.147" v="826" actId="478"/>
          <ac:picMkLst>
            <pc:docMk/>
            <pc:sldMk cId="677168123" sldId="829"/>
            <ac:picMk id="1028" creationId="{C5587CB8-6083-FD5F-268E-CA22FA244C98}"/>
          </ac:picMkLst>
        </pc:picChg>
        <pc:picChg chg="add del mod">
          <ac:chgData name="Solange Jacobsen" userId="438dba2b-a132-4a4d-81e8-195135e509f7" providerId="ADAL" clId="{5CDDDE65-FF86-4BDA-80FA-FCC3C588A955}" dt="2023-01-26T12:04:19.320" v="894"/>
          <ac:picMkLst>
            <pc:docMk/>
            <pc:sldMk cId="677168123" sldId="829"/>
            <ac:picMk id="1030" creationId="{1CA045C4-0BF3-8D79-5BB4-EA2EDF96B610}"/>
          </ac:picMkLst>
        </pc:picChg>
      </pc:sldChg>
      <pc:sldChg chg="addSp delSp modSp mod">
        <pc:chgData name="Solange Jacobsen" userId="438dba2b-a132-4a4d-81e8-195135e509f7" providerId="ADAL" clId="{5CDDDE65-FF86-4BDA-80FA-FCC3C588A955}" dt="2023-01-26T12:05:16.476" v="904" actId="1076"/>
        <pc:sldMkLst>
          <pc:docMk/>
          <pc:sldMk cId="2255062790" sldId="830"/>
        </pc:sldMkLst>
        <pc:spChg chg="del">
          <ac:chgData name="Solange Jacobsen" userId="438dba2b-a132-4a4d-81e8-195135e509f7" providerId="ADAL" clId="{5CDDDE65-FF86-4BDA-80FA-FCC3C588A955}" dt="2023-01-26T11:44:25.877" v="703" actId="478"/>
          <ac:spMkLst>
            <pc:docMk/>
            <pc:sldMk cId="2255062790" sldId="830"/>
            <ac:spMk id="2" creationId="{F66384F5-2E9B-286A-7ED3-A98EEF2F7900}"/>
          </ac:spMkLst>
        </pc:spChg>
        <pc:spChg chg="del">
          <ac:chgData name="Solange Jacobsen" userId="438dba2b-a132-4a4d-81e8-195135e509f7" providerId="ADAL" clId="{5CDDDE65-FF86-4BDA-80FA-FCC3C588A955}" dt="2023-01-26T11:44:25.877" v="703" actId="478"/>
          <ac:spMkLst>
            <pc:docMk/>
            <pc:sldMk cId="2255062790" sldId="830"/>
            <ac:spMk id="4" creationId="{363253EB-41B5-1B83-ED83-6844FB1A2ED5}"/>
          </ac:spMkLst>
        </pc:spChg>
        <pc:spChg chg="add mod">
          <ac:chgData name="Solange Jacobsen" userId="438dba2b-a132-4a4d-81e8-195135e509f7" providerId="ADAL" clId="{5CDDDE65-FF86-4BDA-80FA-FCC3C588A955}" dt="2023-01-26T11:34:06.078" v="595" actId="20577"/>
          <ac:spMkLst>
            <pc:docMk/>
            <pc:sldMk cId="2255062790" sldId="830"/>
            <ac:spMk id="6" creationId="{D6FA44C6-0BDF-41B1-54EE-09E246DAED31}"/>
          </ac:spMkLst>
        </pc:spChg>
        <pc:spChg chg="add mod">
          <ac:chgData name="Solange Jacobsen" userId="438dba2b-a132-4a4d-81e8-195135e509f7" providerId="ADAL" clId="{5CDDDE65-FF86-4BDA-80FA-FCC3C588A955}" dt="2023-01-26T12:05:16.476" v="904" actId="1076"/>
          <ac:spMkLst>
            <pc:docMk/>
            <pc:sldMk cId="2255062790" sldId="830"/>
            <ac:spMk id="7" creationId="{51833A13-5F72-D35A-876F-16A36BCA8BFA}"/>
          </ac:spMkLst>
        </pc:spChg>
        <pc:picChg chg="add mod">
          <ac:chgData name="Solange Jacobsen" userId="438dba2b-a132-4a4d-81e8-195135e509f7" providerId="ADAL" clId="{5CDDDE65-FF86-4BDA-80FA-FCC3C588A955}" dt="2023-01-26T11:30:13.320" v="540"/>
          <ac:picMkLst>
            <pc:docMk/>
            <pc:sldMk cId="2255062790" sldId="830"/>
            <ac:picMk id="3" creationId="{150A7F85-164E-987B-FEE7-C5BB2148B66C}"/>
          </ac:picMkLst>
        </pc:picChg>
        <pc:picChg chg="del">
          <ac:chgData name="Solange Jacobsen" userId="438dba2b-a132-4a4d-81e8-195135e509f7" providerId="ADAL" clId="{5CDDDE65-FF86-4BDA-80FA-FCC3C588A955}" dt="2023-01-26T11:27:34.081" v="497" actId="478"/>
          <ac:picMkLst>
            <pc:docMk/>
            <pc:sldMk cId="2255062790" sldId="830"/>
            <ac:picMk id="5" creationId="{5071CFBE-CAE7-7CAE-785F-C245C340CB6F}"/>
          </ac:picMkLst>
        </pc:picChg>
      </pc:sldChg>
      <pc:sldChg chg="addSp delSp modSp mod">
        <pc:chgData name="Solange Jacobsen" userId="438dba2b-a132-4a4d-81e8-195135e509f7" providerId="ADAL" clId="{5CDDDE65-FF86-4BDA-80FA-FCC3C588A955}" dt="2023-01-26T12:06:04.590" v="943" actId="20577"/>
        <pc:sldMkLst>
          <pc:docMk/>
          <pc:sldMk cId="1804993036" sldId="831"/>
        </pc:sldMkLst>
        <pc:spChg chg="del">
          <ac:chgData name="Solange Jacobsen" userId="438dba2b-a132-4a4d-81e8-195135e509f7" providerId="ADAL" clId="{5CDDDE65-FF86-4BDA-80FA-FCC3C588A955}" dt="2023-01-26T11:44:22.646" v="702" actId="478"/>
          <ac:spMkLst>
            <pc:docMk/>
            <pc:sldMk cId="1804993036" sldId="831"/>
            <ac:spMk id="2" creationId="{F66384F5-2E9B-286A-7ED3-A98EEF2F7900}"/>
          </ac:spMkLst>
        </pc:spChg>
        <pc:spChg chg="del">
          <ac:chgData name="Solange Jacobsen" userId="438dba2b-a132-4a4d-81e8-195135e509f7" providerId="ADAL" clId="{5CDDDE65-FF86-4BDA-80FA-FCC3C588A955}" dt="2023-01-26T11:44:22.646" v="702" actId="478"/>
          <ac:spMkLst>
            <pc:docMk/>
            <pc:sldMk cId="1804993036" sldId="831"/>
            <ac:spMk id="4" creationId="{9C23FE41-B6C8-B641-A919-C0AB3813864D}"/>
          </ac:spMkLst>
        </pc:spChg>
        <pc:spChg chg="add mod">
          <ac:chgData name="Solange Jacobsen" userId="438dba2b-a132-4a4d-81e8-195135e509f7" providerId="ADAL" clId="{5CDDDE65-FF86-4BDA-80FA-FCC3C588A955}" dt="2023-01-26T11:34:10.715" v="597" actId="20577"/>
          <ac:spMkLst>
            <pc:docMk/>
            <pc:sldMk cId="1804993036" sldId="831"/>
            <ac:spMk id="6" creationId="{2FEAFA40-23F7-2283-39B9-4DDC15CDB344}"/>
          </ac:spMkLst>
        </pc:spChg>
        <pc:spChg chg="add mod">
          <ac:chgData name="Solange Jacobsen" userId="438dba2b-a132-4a4d-81e8-195135e509f7" providerId="ADAL" clId="{5CDDDE65-FF86-4BDA-80FA-FCC3C588A955}" dt="2023-01-26T12:06:04.590" v="943" actId="20577"/>
          <ac:spMkLst>
            <pc:docMk/>
            <pc:sldMk cId="1804993036" sldId="831"/>
            <ac:spMk id="7" creationId="{9FD7C617-78B3-DC4A-F1E3-037729ABCE9C}"/>
          </ac:spMkLst>
        </pc:spChg>
        <pc:picChg chg="add mod">
          <ac:chgData name="Solange Jacobsen" userId="438dba2b-a132-4a4d-81e8-195135e509f7" providerId="ADAL" clId="{5CDDDE65-FF86-4BDA-80FA-FCC3C588A955}" dt="2023-01-26T11:30:15.328" v="541"/>
          <ac:picMkLst>
            <pc:docMk/>
            <pc:sldMk cId="1804993036" sldId="831"/>
            <ac:picMk id="3" creationId="{D03D5BBF-B6CB-7B19-9557-3D5228729223}"/>
          </ac:picMkLst>
        </pc:picChg>
        <pc:picChg chg="del">
          <ac:chgData name="Solange Jacobsen" userId="438dba2b-a132-4a4d-81e8-195135e509f7" providerId="ADAL" clId="{5CDDDE65-FF86-4BDA-80FA-FCC3C588A955}" dt="2023-01-26T11:27:36.618" v="498" actId="478"/>
          <ac:picMkLst>
            <pc:docMk/>
            <pc:sldMk cId="1804993036" sldId="831"/>
            <ac:picMk id="5" creationId="{6F33B69D-3B31-1907-0DA5-0271B346EFC3}"/>
          </ac:picMkLst>
        </pc:picChg>
      </pc:sldChg>
      <pc:sldChg chg="addSp delSp modSp mod">
        <pc:chgData name="Solange Jacobsen" userId="438dba2b-a132-4a4d-81e8-195135e509f7" providerId="ADAL" clId="{5CDDDE65-FF86-4BDA-80FA-FCC3C588A955}" dt="2023-01-26T12:06:46.006" v="949" actId="1076"/>
        <pc:sldMkLst>
          <pc:docMk/>
          <pc:sldMk cId="733161499" sldId="832"/>
        </pc:sldMkLst>
        <pc:spChg chg="del">
          <ac:chgData name="Solange Jacobsen" userId="438dba2b-a132-4a4d-81e8-195135e509f7" providerId="ADAL" clId="{5CDDDE65-FF86-4BDA-80FA-FCC3C588A955}" dt="2023-01-26T11:44:20.090" v="701" actId="478"/>
          <ac:spMkLst>
            <pc:docMk/>
            <pc:sldMk cId="733161499" sldId="832"/>
            <ac:spMk id="2" creationId="{F66384F5-2E9B-286A-7ED3-A98EEF2F7900}"/>
          </ac:spMkLst>
        </pc:spChg>
        <pc:spChg chg="add mod">
          <ac:chgData name="Solange Jacobsen" userId="438dba2b-a132-4a4d-81e8-195135e509f7" providerId="ADAL" clId="{5CDDDE65-FF86-4BDA-80FA-FCC3C588A955}" dt="2023-01-26T11:34:16.363" v="599" actId="20577"/>
          <ac:spMkLst>
            <pc:docMk/>
            <pc:sldMk cId="733161499" sldId="832"/>
            <ac:spMk id="5" creationId="{AF7F2893-1C6C-55A9-1536-9DB686AD7FDF}"/>
          </ac:spMkLst>
        </pc:spChg>
        <pc:spChg chg="add mod">
          <ac:chgData name="Solange Jacobsen" userId="438dba2b-a132-4a4d-81e8-195135e509f7" providerId="ADAL" clId="{5CDDDE65-FF86-4BDA-80FA-FCC3C588A955}" dt="2023-01-26T12:06:46.006" v="949" actId="1076"/>
          <ac:spMkLst>
            <pc:docMk/>
            <pc:sldMk cId="733161499" sldId="832"/>
            <ac:spMk id="6" creationId="{01842C6F-357E-2272-E0A4-E99A1253DE57}"/>
          </ac:spMkLst>
        </pc:spChg>
        <pc:picChg chg="del">
          <ac:chgData name="Solange Jacobsen" userId="438dba2b-a132-4a4d-81e8-195135e509f7" providerId="ADAL" clId="{5CDDDE65-FF86-4BDA-80FA-FCC3C588A955}" dt="2023-01-26T11:27:39.607" v="499" actId="478"/>
          <ac:picMkLst>
            <pc:docMk/>
            <pc:sldMk cId="733161499" sldId="832"/>
            <ac:picMk id="3" creationId="{72EE410B-4355-C6A2-9640-AA7FC80DC8FB}"/>
          </ac:picMkLst>
        </pc:picChg>
        <pc:picChg chg="add mod">
          <ac:chgData name="Solange Jacobsen" userId="438dba2b-a132-4a4d-81e8-195135e509f7" providerId="ADAL" clId="{5CDDDE65-FF86-4BDA-80FA-FCC3C588A955}" dt="2023-01-26T11:30:20.792" v="542"/>
          <ac:picMkLst>
            <pc:docMk/>
            <pc:sldMk cId="733161499" sldId="832"/>
            <ac:picMk id="4" creationId="{869EE564-15E3-0250-3269-03873B8B2AD5}"/>
          </ac:picMkLst>
        </pc:picChg>
      </pc:sldChg>
      <pc:sldChg chg="addSp delSp modSp mod">
        <pc:chgData name="Solange Jacobsen" userId="438dba2b-a132-4a4d-81e8-195135e509f7" providerId="ADAL" clId="{5CDDDE65-FF86-4BDA-80FA-FCC3C588A955}" dt="2023-01-26T12:07:44.559" v="970" actId="20577"/>
        <pc:sldMkLst>
          <pc:docMk/>
          <pc:sldMk cId="1270464943" sldId="833"/>
        </pc:sldMkLst>
        <pc:spChg chg="del">
          <ac:chgData name="Solange Jacobsen" userId="438dba2b-a132-4a4d-81e8-195135e509f7" providerId="ADAL" clId="{5CDDDE65-FF86-4BDA-80FA-FCC3C588A955}" dt="2023-01-26T11:44:16.378" v="700" actId="478"/>
          <ac:spMkLst>
            <pc:docMk/>
            <pc:sldMk cId="1270464943" sldId="833"/>
            <ac:spMk id="2" creationId="{F66384F5-2E9B-286A-7ED3-A98EEF2F7900}"/>
          </ac:spMkLst>
        </pc:spChg>
        <pc:spChg chg="del">
          <ac:chgData name="Solange Jacobsen" userId="438dba2b-a132-4a4d-81e8-195135e509f7" providerId="ADAL" clId="{5CDDDE65-FF86-4BDA-80FA-FCC3C588A955}" dt="2023-01-26T11:44:16.378" v="700" actId="478"/>
          <ac:spMkLst>
            <pc:docMk/>
            <pc:sldMk cId="1270464943" sldId="833"/>
            <ac:spMk id="3" creationId="{C23A6034-43CF-D761-9E8B-049B605836DC}"/>
          </ac:spMkLst>
        </pc:spChg>
        <pc:spChg chg="add mod">
          <ac:chgData name="Solange Jacobsen" userId="438dba2b-a132-4a4d-81e8-195135e509f7" providerId="ADAL" clId="{5CDDDE65-FF86-4BDA-80FA-FCC3C588A955}" dt="2023-01-26T11:34:21.303" v="601" actId="20577"/>
          <ac:spMkLst>
            <pc:docMk/>
            <pc:sldMk cId="1270464943" sldId="833"/>
            <ac:spMk id="6" creationId="{A916C321-E4DF-858F-2CA9-70E0E4D73D8F}"/>
          </ac:spMkLst>
        </pc:spChg>
        <pc:spChg chg="add mod">
          <ac:chgData name="Solange Jacobsen" userId="438dba2b-a132-4a4d-81e8-195135e509f7" providerId="ADAL" clId="{5CDDDE65-FF86-4BDA-80FA-FCC3C588A955}" dt="2023-01-26T12:07:44.559" v="970" actId="20577"/>
          <ac:spMkLst>
            <pc:docMk/>
            <pc:sldMk cId="1270464943" sldId="833"/>
            <ac:spMk id="7" creationId="{529AFB98-1B4E-7D5C-5D31-1ED5162C41F2}"/>
          </ac:spMkLst>
        </pc:spChg>
        <pc:picChg chg="del">
          <ac:chgData name="Solange Jacobsen" userId="438dba2b-a132-4a4d-81e8-195135e509f7" providerId="ADAL" clId="{5CDDDE65-FF86-4BDA-80FA-FCC3C588A955}" dt="2023-01-26T11:27:43.348" v="500" actId="478"/>
          <ac:picMkLst>
            <pc:docMk/>
            <pc:sldMk cId="1270464943" sldId="833"/>
            <ac:picMk id="4" creationId="{79F6B413-1685-1D42-581A-358A73DF70BF}"/>
          </ac:picMkLst>
        </pc:picChg>
        <pc:picChg chg="add mod">
          <ac:chgData name="Solange Jacobsen" userId="438dba2b-a132-4a4d-81e8-195135e509f7" providerId="ADAL" clId="{5CDDDE65-FF86-4BDA-80FA-FCC3C588A955}" dt="2023-01-26T11:30:27.348" v="543"/>
          <ac:picMkLst>
            <pc:docMk/>
            <pc:sldMk cId="1270464943" sldId="833"/>
            <ac:picMk id="5" creationId="{2D1A377D-9654-A3E2-1EDD-3693D8FDD9E2}"/>
          </ac:picMkLst>
        </pc:picChg>
      </pc:sldChg>
      <pc:sldChg chg="addSp delSp modSp mod">
        <pc:chgData name="Solange Jacobsen" userId="438dba2b-a132-4a4d-81e8-195135e509f7" providerId="ADAL" clId="{5CDDDE65-FF86-4BDA-80FA-FCC3C588A955}" dt="2023-01-26T12:09:15.823" v="986" actId="20577"/>
        <pc:sldMkLst>
          <pc:docMk/>
          <pc:sldMk cId="1850214352" sldId="834"/>
        </pc:sldMkLst>
        <pc:spChg chg="del">
          <ac:chgData name="Solange Jacobsen" userId="438dba2b-a132-4a4d-81e8-195135e509f7" providerId="ADAL" clId="{5CDDDE65-FF86-4BDA-80FA-FCC3C588A955}" dt="2023-01-26T11:44:11.630" v="699" actId="478"/>
          <ac:spMkLst>
            <pc:docMk/>
            <pc:sldMk cId="1850214352" sldId="834"/>
            <ac:spMk id="2" creationId="{F66384F5-2E9B-286A-7ED3-A98EEF2F7900}"/>
          </ac:spMkLst>
        </pc:spChg>
        <pc:spChg chg="add mod">
          <ac:chgData name="Solange Jacobsen" userId="438dba2b-a132-4a4d-81e8-195135e509f7" providerId="ADAL" clId="{5CDDDE65-FF86-4BDA-80FA-FCC3C588A955}" dt="2023-01-26T11:34:27.235" v="603" actId="20577"/>
          <ac:spMkLst>
            <pc:docMk/>
            <pc:sldMk cId="1850214352" sldId="834"/>
            <ac:spMk id="5" creationId="{1A91AF10-9927-6EF0-B440-2DAC44F3EBA0}"/>
          </ac:spMkLst>
        </pc:spChg>
        <pc:spChg chg="add mod">
          <ac:chgData name="Solange Jacobsen" userId="438dba2b-a132-4a4d-81e8-195135e509f7" providerId="ADAL" clId="{5CDDDE65-FF86-4BDA-80FA-FCC3C588A955}" dt="2023-01-26T12:09:15.823" v="986" actId="20577"/>
          <ac:spMkLst>
            <pc:docMk/>
            <pc:sldMk cId="1850214352" sldId="834"/>
            <ac:spMk id="6" creationId="{4E4E5AE2-7EFA-F089-D71A-B44A2CF4F8C7}"/>
          </ac:spMkLst>
        </pc:spChg>
        <pc:picChg chg="del">
          <ac:chgData name="Solange Jacobsen" userId="438dba2b-a132-4a4d-81e8-195135e509f7" providerId="ADAL" clId="{5CDDDE65-FF86-4BDA-80FA-FCC3C588A955}" dt="2023-01-26T11:27:45.771" v="501" actId="478"/>
          <ac:picMkLst>
            <pc:docMk/>
            <pc:sldMk cId="1850214352" sldId="834"/>
            <ac:picMk id="3" creationId="{1B88275D-70BA-FCB6-DC33-2198D81EB749}"/>
          </ac:picMkLst>
        </pc:picChg>
        <pc:picChg chg="add mod">
          <ac:chgData name="Solange Jacobsen" userId="438dba2b-a132-4a4d-81e8-195135e509f7" providerId="ADAL" clId="{5CDDDE65-FF86-4BDA-80FA-FCC3C588A955}" dt="2023-01-26T11:30:30.195" v="544"/>
          <ac:picMkLst>
            <pc:docMk/>
            <pc:sldMk cId="1850214352" sldId="834"/>
            <ac:picMk id="4" creationId="{AC36162F-72A9-CB4A-9B6F-0E18F28D61A6}"/>
          </ac:picMkLst>
        </pc:picChg>
      </pc:sldChg>
      <pc:sldChg chg="addSp delSp modSp mod">
        <pc:chgData name="Solange Jacobsen" userId="438dba2b-a132-4a4d-81e8-195135e509f7" providerId="ADAL" clId="{5CDDDE65-FF86-4BDA-80FA-FCC3C588A955}" dt="2023-01-26T12:10:14.363" v="1005" actId="14100"/>
        <pc:sldMkLst>
          <pc:docMk/>
          <pc:sldMk cId="194594935" sldId="835"/>
        </pc:sldMkLst>
        <pc:spChg chg="del">
          <ac:chgData name="Solange Jacobsen" userId="438dba2b-a132-4a4d-81e8-195135e509f7" providerId="ADAL" clId="{5CDDDE65-FF86-4BDA-80FA-FCC3C588A955}" dt="2023-01-26T11:44:09.409" v="698" actId="478"/>
          <ac:spMkLst>
            <pc:docMk/>
            <pc:sldMk cId="194594935" sldId="835"/>
            <ac:spMk id="2" creationId="{F66384F5-2E9B-286A-7ED3-A98EEF2F7900}"/>
          </ac:spMkLst>
        </pc:spChg>
        <pc:spChg chg="add mod">
          <ac:chgData name="Solange Jacobsen" userId="438dba2b-a132-4a4d-81e8-195135e509f7" providerId="ADAL" clId="{5CDDDE65-FF86-4BDA-80FA-FCC3C588A955}" dt="2023-01-26T11:34:36.997" v="605" actId="20577"/>
          <ac:spMkLst>
            <pc:docMk/>
            <pc:sldMk cId="194594935" sldId="835"/>
            <ac:spMk id="5" creationId="{68C3CC8B-1505-044A-8DA9-D57B0EFEE679}"/>
          </ac:spMkLst>
        </pc:spChg>
        <pc:spChg chg="add mod">
          <ac:chgData name="Solange Jacobsen" userId="438dba2b-a132-4a4d-81e8-195135e509f7" providerId="ADAL" clId="{5CDDDE65-FF86-4BDA-80FA-FCC3C588A955}" dt="2023-01-26T12:10:14.363" v="1005" actId="14100"/>
          <ac:spMkLst>
            <pc:docMk/>
            <pc:sldMk cId="194594935" sldId="835"/>
            <ac:spMk id="6" creationId="{A6B6AE9D-7D0F-F989-D137-F65D8FB257CC}"/>
          </ac:spMkLst>
        </pc:spChg>
        <pc:picChg chg="del">
          <ac:chgData name="Solange Jacobsen" userId="438dba2b-a132-4a4d-81e8-195135e509f7" providerId="ADAL" clId="{5CDDDE65-FF86-4BDA-80FA-FCC3C588A955}" dt="2023-01-26T11:27:48.598" v="502" actId="478"/>
          <ac:picMkLst>
            <pc:docMk/>
            <pc:sldMk cId="194594935" sldId="835"/>
            <ac:picMk id="3" creationId="{D7E91B55-3989-3835-BC46-D4ED5F2C1FC8}"/>
          </ac:picMkLst>
        </pc:picChg>
        <pc:picChg chg="add mod">
          <ac:chgData name="Solange Jacobsen" userId="438dba2b-a132-4a4d-81e8-195135e509f7" providerId="ADAL" clId="{5CDDDE65-FF86-4BDA-80FA-FCC3C588A955}" dt="2023-01-26T11:30:35.096" v="545"/>
          <ac:picMkLst>
            <pc:docMk/>
            <pc:sldMk cId="194594935" sldId="835"/>
            <ac:picMk id="4" creationId="{98E6E85D-F4DC-61E3-3D20-5DA4A6F832DA}"/>
          </ac:picMkLst>
        </pc:picChg>
      </pc:sldChg>
      <pc:sldChg chg="addSp delSp modSp mod">
        <pc:chgData name="Solange Jacobsen" userId="438dba2b-a132-4a4d-81e8-195135e509f7" providerId="ADAL" clId="{5CDDDE65-FF86-4BDA-80FA-FCC3C588A955}" dt="2023-01-26T12:11:02.877" v="1043" actId="20577"/>
        <pc:sldMkLst>
          <pc:docMk/>
          <pc:sldMk cId="1949341839" sldId="836"/>
        </pc:sldMkLst>
        <pc:spChg chg="del">
          <ac:chgData name="Solange Jacobsen" userId="438dba2b-a132-4a4d-81e8-195135e509f7" providerId="ADAL" clId="{5CDDDE65-FF86-4BDA-80FA-FCC3C588A955}" dt="2023-01-26T11:44:06.613" v="697" actId="478"/>
          <ac:spMkLst>
            <pc:docMk/>
            <pc:sldMk cId="1949341839" sldId="836"/>
            <ac:spMk id="2" creationId="{F66384F5-2E9B-286A-7ED3-A98EEF2F7900}"/>
          </ac:spMkLst>
        </pc:spChg>
        <pc:spChg chg="add mod">
          <ac:chgData name="Solange Jacobsen" userId="438dba2b-a132-4a4d-81e8-195135e509f7" providerId="ADAL" clId="{5CDDDE65-FF86-4BDA-80FA-FCC3C588A955}" dt="2023-01-26T11:34:41.435" v="607" actId="20577"/>
          <ac:spMkLst>
            <pc:docMk/>
            <pc:sldMk cId="1949341839" sldId="836"/>
            <ac:spMk id="5" creationId="{2D0833C3-60C5-780E-5273-D98651591DAE}"/>
          </ac:spMkLst>
        </pc:spChg>
        <pc:spChg chg="add mod">
          <ac:chgData name="Solange Jacobsen" userId="438dba2b-a132-4a4d-81e8-195135e509f7" providerId="ADAL" clId="{5CDDDE65-FF86-4BDA-80FA-FCC3C588A955}" dt="2023-01-26T12:11:02.877" v="1043" actId="20577"/>
          <ac:spMkLst>
            <pc:docMk/>
            <pc:sldMk cId="1949341839" sldId="836"/>
            <ac:spMk id="6" creationId="{B229B501-46B8-F9AC-3083-7426770CDE28}"/>
          </ac:spMkLst>
        </pc:spChg>
        <pc:picChg chg="del">
          <ac:chgData name="Solange Jacobsen" userId="438dba2b-a132-4a4d-81e8-195135e509f7" providerId="ADAL" clId="{5CDDDE65-FF86-4BDA-80FA-FCC3C588A955}" dt="2023-01-26T11:27:51.394" v="503" actId="478"/>
          <ac:picMkLst>
            <pc:docMk/>
            <pc:sldMk cId="1949341839" sldId="836"/>
            <ac:picMk id="3" creationId="{2117C857-B6D4-1169-3428-4AB2B5286D11}"/>
          </ac:picMkLst>
        </pc:picChg>
        <pc:picChg chg="add mod">
          <ac:chgData name="Solange Jacobsen" userId="438dba2b-a132-4a4d-81e8-195135e509f7" providerId="ADAL" clId="{5CDDDE65-FF86-4BDA-80FA-FCC3C588A955}" dt="2023-01-26T11:30:37.028" v="546"/>
          <ac:picMkLst>
            <pc:docMk/>
            <pc:sldMk cId="1949341839" sldId="836"/>
            <ac:picMk id="4" creationId="{210E7B0C-A4C7-1B15-1C75-110370E010FA}"/>
          </ac:picMkLst>
        </pc:picChg>
      </pc:sldChg>
      <pc:sldChg chg="addSp delSp modSp mod">
        <pc:chgData name="Solange Jacobsen" userId="438dba2b-a132-4a4d-81e8-195135e509f7" providerId="ADAL" clId="{5CDDDE65-FF86-4BDA-80FA-FCC3C588A955}" dt="2023-01-26T12:11:40.647" v="1050" actId="1076"/>
        <pc:sldMkLst>
          <pc:docMk/>
          <pc:sldMk cId="2453788877" sldId="837"/>
        </pc:sldMkLst>
        <pc:spChg chg="del">
          <ac:chgData name="Solange Jacobsen" userId="438dba2b-a132-4a4d-81e8-195135e509f7" providerId="ADAL" clId="{5CDDDE65-FF86-4BDA-80FA-FCC3C588A955}" dt="2023-01-26T11:44:03.674" v="696" actId="478"/>
          <ac:spMkLst>
            <pc:docMk/>
            <pc:sldMk cId="2453788877" sldId="837"/>
            <ac:spMk id="2" creationId="{F66384F5-2E9B-286A-7ED3-A98EEF2F7900}"/>
          </ac:spMkLst>
        </pc:spChg>
        <pc:spChg chg="del">
          <ac:chgData name="Solange Jacobsen" userId="438dba2b-a132-4a4d-81e8-195135e509f7" providerId="ADAL" clId="{5CDDDE65-FF86-4BDA-80FA-FCC3C588A955}" dt="2023-01-26T11:44:03.674" v="696" actId="478"/>
          <ac:spMkLst>
            <pc:docMk/>
            <pc:sldMk cId="2453788877" sldId="837"/>
            <ac:spMk id="3" creationId="{F041F434-C408-C9C6-CDBF-2B1DF3A23E95}"/>
          </ac:spMkLst>
        </pc:spChg>
        <pc:spChg chg="add mod">
          <ac:chgData name="Solange Jacobsen" userId="438dba2b-a132-4a4d-81e8-195135e509f7" providerId="ADAL" clId="{5CDDDE65-FF86-4BDA-80FA-FCC3C588A955}" dt="2023-01-26T11:34:45.820" v="609" actId="20577"/>
          <ac:spMkLst>
            <pc:docMk/>
            <pc:sldMk cId="2453788877" sldId="837"/>
            <ac:spMk id="6" creationId="{D56403C6-07CA-C3C6-DED8-99617256D38F}"/>
          </ac:spMkLst>
        </pc:spChg>
        <pc:spChg chg="add mod">
          <ac:chgData name="Solange Jacobsen" userId="438dba2b-a132-4a4d-81e8-195135e509f7" providerId="ADAL" clId="{5CDDDE65-FF86-4BDA-80FA-FCC3C588A955}" dt="2023-01-26T12:11:40.647" v="1050" actId="1076"/>
          <ac:spMkLst>
            <pc:docMk/>
            <pc:sldMk cId="2453788877" sldId="837"/>
            <ac:spMk id="7" creationId="{F842C76B-5EC5-BA43-B1BA-88FF5AFB4E1D}"/>
          </ac:spMkLst>
        </pc:spChg>
        <pc:picChg chg="del">
          <ac:chgData name="Solange Jacobsen" userId="438dba2b-a132-4a4d-81e8-195135e509f7" providerId="ADAL" clId="{5CDDDE65-FF86-4BDA-80FA-FCC3C588A955}" dt="2023-01-26T11:27:54.076" v="504" actId="478"/>
          <ac:picMkLst>
            <pc:docMk/>
            <pc:sldMk cId="2453788877" sldId="837"/>
            <ac:picMk id="4" creationId="{89E9F46E-6D4D-DBD8-81ED-5788383BEF31}"/>
          </ac:picMkLst>
        </pc:picChg>
        <pc:picChg chg="add mod">
          <ac:chgData name="Solange Jacobsen" userId="438dba2b-a132-4a4d-81e8-195135e509f7" providerId="ADAL" clId="{5CDDDE65-FF86-4BDA-80FA-FCC3C588A955}" dt="2023-01-26T11:30:39.084" v="547"/>
          <ac:picMkLst>
            <pc:docMk/>
            <pc:sldMk cId="2453788877" sldId="837"/>
            <ac:picMk id="5" creationId="{ADE4B2E4-878C-A9BC-712D-EE0C0839AC84}"/>
          </ac:picMkLst>
        </pc:picChg>
      </pc:sldChg>
      <pc:sldChg chg="addSp delSp modSp mod">
        <pc:chgData name="Solange Jacobsen" userId="438dba2b-a132-4a4d-81e8-195135e509f7" providerId="ADAL" clId="{5CDDDE65-FF86-4BDA-80FA-FCC3C588A955}" dt="2023-01-26T12:12:10.644" v="1057" actId="1076"/>
        <pc:sldMkLst>
          <pc:docMk/>
          <pc:sldMk cId="3311620101" sldId="838"/>
        </pc:sldMkLst>
        <pc:spChg chg="del">
          <ac:chgData name="Solange Jacobsen" userId="438dba2b-a132-4a4d-81e8-195135e509f7" providerId="ADAL" clId="{5CDDDE65-FF86-4BDA-80FA-FCC3C588A955}" dt="2023-01-26T11:43:59.254" v="695" actId="478"/>
          <ac:spMkLst>
            <pc:docMk/>
            <pc:sldMk cId="3311620101" sldId="838"/>
            <ac:spMk id="2" creationId="{F66384F5-2E9B-286A-7ED3-A98EEF2F7900}"/>
          </ac:spMkLst>
        </pc:spChg>
        <pc:spChg chg="del">
          <ac:chgData name="Solange Jacobsen" userId="438dba2b-a132-4a4d-81e8-195135e509f7" providerId="ADAL" clId="{5CDDDE65-FF86-4BDA-80FA-FCC3C588A955}" dt="2023-01-26T11:43:59.254" v="695" actId="478"/>
          <ac:spMkLst>
            <pc:docMk/>
            <pc:sldMk cId="3311620101" sldId="838"/>
            <ac:spMk id="3" creationId="{C1F2EA10-D804-E226-3DBA-A7702108CB38}"/>
          </ac:spMkLst>
        </pc:spChg>
        <pc:spChg chg="add mod">
          <ac:chgData name="Solange Jacobsen" userId="438dba2b-a132-4a4d-81e8-195135e509f7" providerId="ADAL" clId="{5CDDDE65-FF86-4BDA-80FA-FCC3C588A955}" dt="2023-01-26T11:34:53.417" v="611" actId="20577"/>
          <ac:spMkLst>
            <pc:docMk/>
            <pc:sldMk cId="3311620101" sldId="838"/>
            <ac:spMk id="6" creationId="{0FCE7F57-8A3C-60C6-3F35-5DA78E150E8B}"/>
          </ac:spMkLst>
        </pc:spChg>
        <pc:spChg chg="add mod">
          <ac:chgData name="Solange Jacobsen" userId="438dba2b-a132-4a4d-81e8-195135e509f7" providerId="ADAL" clId="{5CDDDE65-FF86-4BDA-80FA-FCC3C588A955}" dt="2023-01-26T12:12:10.644" v="1057" actId="1076"/>
          <ac:spMkLst>
            <pc:docMk/>
            <pc:sldMk cId="3311620101" sldId="838"/>
            <ac:spMk id="7" creationId="{0F0D392C-7D70-CA12-1753-3FEE5941A496}"/>
          </ac:spMkLst>
        </pc:spChg>
        <pc:picChg chg="del">
          <ac:chgData name="Solange Jacobsen" userId="438dba2b-a132-4a4d-81e8-195135e509f7" providerId="ADAL" clId="{5CDDDE65-FF86-4BDA-80FA-FCC3C588A955}" dt="2023-01-26T11:27:58.277" v="505" actId="478"/>
          <ac:picMkLst>
            <pc:docMk/>
            <pc:sldMk cId="3311620101" sldId="838"/>
            <ac:picMk id="4" creationId="{E7286F66-FE4C-CF2B-23C9-AF36C664C210}"/>
          </ac:picMkLst>
        </pc:picChg>
        <pc:picChg chg="add mod">
          <ac:chgData name="Solange Jacobsen" userId="438dba2b-a132-4a4d-81e8-195135e509f7" providerId="ADAL" clId="{5CDDDE65-FF86-4BDA-80FA-FCC3C588A955}" dt="2023-01-26T11:30:41.396" v="548"/>
          <ac:picMkLst>
            <pc:docMk/>
            <pc:sldMk cId="3311620101" sldId="838"/>
            <ac:picMk id="5" creationId="{3018E832-8195-655D-1A23-63EAB79EEF7B}"/>
          </ac:picMkLst>
        </pc:picChg>
      </pc:sldChg>
      <pc:sldChg chg="addSp delSp modSp mod">
        <pc:chgData name="Solange Jacobsen" userId="438dba2b-a132-4a4d-81e8-195135e509f7" providerId="ADAL" clId="{5CDDDE65-FF86-4BDA-80FA-FCC3C588A955}" dt="2023-01-26T12:14:54.139" v="1096" actId="1076"/>
        <pc:sldMkLst>
          <pc:docMk/>
          <pc:sldMk cId="1560680837" sldId="839"/>
        </pc:sldMkLst>
        <pc:spChg chg="del">
          <ac:chgData name="Solange Jacobsen" userId="438dba2b-a132-4a4d-81e8-195135e509f7" providerId="ADAL" clId="{5CDDDE65-FF86-4BDA-80FA-FCC3C588A955}" dt="2023-01-26T11:43:55.597" v="694" actId="478"/>
          <ac:spMkLst>
            <pc:docMk/>
            <pc:sldMk cId="1560680837" sldId="839"/>
            <ac:spMk id="2" creationId="{F66384F5-2E9B-286A-7ED3-A98EEF2F7900}"/>
          </ac:spMkLst>
        </pc:spChg>
        <pc:spChg chg="add mod">
          <ac:chgData name="Solange Jacobsen" userId="438dba2b-a132-4a4d-81e8-195135e509f7" providerId="ADAL" clId="{5CDDDE65-FF86-4BDA-80FA-FCC3C588A955}" dt="2023-01-26T11:34:57.554" v="613" actId="20577"/>
          <ac:spMkLst>
            <pc:docMk/>
            <pc:sldMk cId="1560680837" sldId="839"/>
            <ac:spMk id="5" creationId="{56F2A9E1-EC5D-D26D-34A5-C272A0EC1241}"/>
          </ac:spMkLst>
        </pc:spChg>
        <pc:spChg chg="add mod">
          <ac:chgData name="Solange Jacobsen" userId="438dba2b-a132-4a4d-81e8-195135e509f7" providerId="ADAL" clId="{5CDDDE65-FF86-4BDA-80FA-FCC3C588A955}" dt="2023-01-26T12:14:54.139" v="1096" actId="1076"/>
          <ac:spMkLst>
            <pc:docMk/>
            <pc:sldMk cId="1560680837" sldId="839"/>
            <ac:spMk id="6" creationId="{643D0209-CFDD-FD79-F918-E4683B4F426F}"/>
          </ac:spMkLst>
        </pc:spChg>
        <pc:picChg chg="del">
          <ac:chgData name="Solange Jacobsen" userId="438dba2b-a132-4a4d-81e8-195135e509f7" providerId="ADAL" clId="{5CDDDE65-FF86-4BDA-80FA-FCC3C588A955}" dt="2023-01-26T11:28:01.261" v="506" actId="478"/>
          <ac:picMkLst>
            <pc:docMk/>
            <pc:sldMk cId="1560680837" sldId="839"/>
            <ac:picMk id="3" creationId="{5408FA81-9A90-214D-6ADF-2030ABB30DD1}"/>
          </ac:picMkLst>
        </pc:picChg>
        <pc:picChg chg="add mod">
          <ac:chgData name="Solange Jacobsen" userId="438dba2b-a132-4a4d-81e8-195135e509f7" providerId="ADAL" clId="{5CDDDE65-FF86-4BDA-80FA-FCC3C588A955}" dt="2023-01-26T11:30:44.971" v="549"/>
          <ac:picMkLst>
            <pc:docMk/>
            <pc:sldMk cId="1560680837" sldId="839"/>
            <ac:picMk id="4" creationId="{52D0BA6D-E08E-32A5-6E32-F9CDCA53BCD5}"/>
          </ac:picMkLst>
        </pc:picChg>
      </pc:sldChg>
      <pc:sldChg chg="addSp delSp modSp mod">
        <pc:chgData name="Solange Jacobsen" userId="438dba2b-a132-4a4d-81e8-195135e509f7" providerId="ADAL" clId="{5CDDDE65-FF86-4BDA-80FA-FCC3C588A955}" dt="2023-01-26T12:16:26.712" v="1107" actId="14100"/>
        <pc:sldMkLst>
          <pc:docMk/>
          <pc:sldMk cId="1555855606" sldId="840"/>
        </pc:sldMkLst>
        <pc:spChg chg="del">
          <ac:chgData name="Solange Jacobsen" userId="438dba2b-a132-4a4d-81e8-195135e509f7" providerId="ADAL" clId="{5CDDDE65-FF86-4BDA-80FA-FCC3C588A955}" dt="2023-01-26T11:43:53.111" v="693" actId="478"/>
          <ac:spMkLst>
            <pc:docMk/>
            <pc:sldMk cId="1555855606" sldId="840"/>
            <ac:spMk id="2" creationId="{F66384F5-2E9B-286A-7ED3-A98EEF2F7900}"/>
          </ac:spMkLst>
        </pc:spChg>
        <pc:spChg chg="del">
          <ac:chgData name="Solange Jacobsen" userId="438dba2b-a132-4a4d-81e8-195135e509f7" providerId="ADAL" clId="{5CDDDE65-FF86-4BDA-80FA-FCC3C588A955}" dt="2023-01-26T11:43:53.111" v="693" actId="478"/>
          <ac:spMkLst>
            <pc:docMk/>
            <pc:sldMk cId="1555855606" sldId="840"/>
            <ac:spMk id="3" creationId="{9F6040A0-AF78-A566-7C7B-2BD4F077477E}"/>
          </ac:spMkLst>
        </pc:spChg>
        <pc:spChg chg="add mod">
          <ac:chgData name="Solange Jacobsen" userId="438dba2b-a132-4a4d-81e8-195135e509f7" providerId="ADAL" clId="{5CDDDE65-FF86-4BDA-80FA-FCC3C588A955}" dt="2023-01-26T11:35:04.082" v="615" actId="20577"/>
          <ac:spMkLst>
            <pc:docMk/>
            <pc:sldMk cId="1555855606" sldId="840"/>
            <ac:spMk id="6" creationId="{012344E0-FD41-9389-5337-68E0D1FC2BB1}"/>
          </ac:spMkLst>
        </pc:spChg>
        <pc:spChg chg="add mod">
          <ac:chgData name="Solange Jacobsen" userId="438dba2b-a132-4a4d-81e8-195135e509f7" providerId="ADAL" clId="{5CDDDE65-FF86-4BDA-80FA-FCC3C588A955}" dt="2023-01-26T12:16:26.712" v="1107" actId="14100"/>
          <ac:spMkLst>
            <pc:docMk/>
            <pc:sldMk cId="1555855606" sldId="840"/>
            <ac:spMk id="7" creationId="{AC6B9AD2-1B7C-0993-C0F8-1DEE09D3F47F}"/>
          </ac:spMkLst>
        </pc:spChg>
        <pc:picChg chg="del">
          <ac:chgData name="Solange Jacobsen" userId="438dba2b-a132-4a4d-81e8-195135e509f7" providerId="ADAL" clId="{5CDDDE65-FF86-4BDA-80FA-FCC3C588A955}" dt="2023-01-26T11:28:04.155" v="507" actId="478"/>
          <ac:picMkLst>
            <pc:docMk/>
            <pc:sldMk cId="1555855606" sldId="840"/>
            <ac:picMk id="4" creationId="{5742C4D9-BF7A-FD96-C3A9-A1C76902456B}"/>
          </ac:picMkLst>
        </pc:picChg>
        <pc:picChg chg="add mod">
          <ac:chgData name="Solange Jacobsen" userId="438dba2b-a132-4a4d-81e8-195135e509f7" providerId="ADAL" clId="{5CDDDE65-FF86-4BDA-80FA-FCC3C588A955}" dt="2023-01-26T11:30:46.980" v="550"/>
          <ac:picMkLst>
            <pc:docMk/>
            <pc:sldMk cId="1555855606" sldId="840"/>
            <ac:picMk id="5" creationId="{DBE6C61E-A0D2-A88C-0D06-20A32B82E8BD}"/>
          </ac:picMkLst>
        </pc:picChg>
      </pc:sldChg>
      <pc:sldChg chg="addSp delSp modSp mod">
        <pc:chgData name="Solange Jacobsen" userId="438dba2b-a132-4a4d-81e8-195135e509f7" providerId="ADAL" clId="{5CDDDE65-FF86-4BDA-80FA-FCC3C588A955}" dt="2023-01-26T12:17:26.324" v="1125" actId="20577"/>
        <pc:sldMkLst>
          <pc:docMk/>
          <pc:sldMk cId="3522534806" sldId="841"/>
        </pc:sldMkLst>
        <pc:spChg chg="add del">
          <ac:chgData name="Solange Jacobsen" userId="438dba2b-a132-4a4d-81e8-195135e509f7" providerId="ADAL" clId="{5CDDDE65-FF86-4BDA-80FA-FCC3C588A955}" dt="2023-01-26T11:43:49.332" v="692" actId="478"/>
          <ac:spMkLst>
            <pc:docMk/>
            <pc:sldMk cId="3522534806" sldId="841"/>
            <ac:spMk id="2" creationId="{F66384F5-2E9B-286A-7ED3-A98EEF2F7900}"/>
          </ac:spMkLst>
        </pc:spChg>
        <pc:spChg chg="add del mod">
          <ac:chgData name="Solange Jacobsen" userId="438dba2b-a132-4a4d-81e8-195135e509f7" providerId="ADAL" clId="{5CDDDE65-FF86-4BDA-80FA-FCC3C588A955}" dt="2023-01-26T11:43:44.963" v="691" actId="478"/>
          <ac:spMkLst>
            <pc:docMk/>
            <pc:sldMk cId="3522534806" sldId="841"/>
            <ac:spMk id="5" creationId="{0B35F6D2-792C-8FFA-8382-762FE3EFCCE9}"/>
          </ac:spMkLst>
        </pc:spChg>
        <pc:spChg chg="add mod">
          <ac:chgData name="Solange Jacobsen" userId="438dba2b-a132-4a4d-81e8-195135e509f7" providerId="ADAL" clId="{5CDDDE65-FF86-4BDA-80FA-FCC3C588A955}" dt="2023-01-26T12:17:26.324" v="1125" actId="20577"/>
          <ac:spMkLst>
            <pc:docMk/>
            <pc:sldMk cId="3522534806" sldId="841"/>
            <ac:spMk id="6" creationId="{745FC15A-B90C-2DFB-EA5A-AD91037507BD}"/>
          </ac:spMkLst>
        </pc:spChg>
        <pc:picChg chg="del">
          <ac:chgData name="Solange Jacobsen" userId="438dba2b-a132-4a4d-81e8-195135e509f7" providerId="ADAL" clId="{5CDDDE65-FF86-4BDA-80FA-FCC3C588A955}" dt="2023-01-26T11:28:07.561" v="508" actId="478"/>
          <ac:picMkLst>
            <pc:docMk/>
            <pc:sldMk cId="3522534806" sldId="841"/>
            <ac:picMk id="3" creationId="{689BFEF8-BA10-0F91-6DFD-C4A7B09FB28E}"/>
          </ac:picMkLst>
        </pc:picChg>
        <pc:picChg chg="add mod">
          <ac:chgData name="Solange Jacobsen" userId="438dba2b-a132-4a4d-81e8-195135e509f7" providerId="ADAL" clId="{5CDDDE65-FF86-4BDA-80FA-FCC3C588A955}" dt="2023-01-26T11:30:48.730" v="551"/>
          <ac:picMkLst>
            <pc:docMk/>
            <pc:sldMk cId="3522534806" sldId="841"/>
            <ac:picMk id="4" creationId="{BEFB67A7-FBA7-4377-9396-221E3B9A4704}"/>
          </ac:picMkLst>
        </pc:picChg>
      </pc:sldChg>
      <pc:sldChg chg="addSp delSp modSp mod">
        <pc:chgData name="Solange Jacobsen" userId="438dba2b-a132-4a4d-81e8-195135e509f7" providerId="ADAL" clId="{5CDDDE65-FF86-4BDA-80FA-FCC3C588A955}" dt="2023-01-26T12:17:57.055" v="1131" actId="1076"/>
        <pc:sldMkLst>
          <pc:docMk/>
          <pc:sldMk cId="44544014" sldId="842"/>
        </pc:sldMkLst>
        <pc:spChg chg="del">
          <ac:chgData name="Solange Jacobsen" userId="438dba2b-a132-4a4d-81e8-195135e509f7" providerId="ADAL" clId="{5CDDDE65-FF86-4BDA-80FA-FCC3C588A955}" dt="2023-01-26T11:43:37.845" v="689" actId="478"/>
          <ac:spMkLst>
            <pc:docMk/>
            <pc:sldMk cId="44544014" sldId="842"/>
            <ac:spMk id="2" creationId="{F66384F5-2E9B-286A-7ED3-A98EEF2F7900}"/>
          </ac:spMkLst>
        </pc:spChg>
        <pc:spChg chg="del">
          <ac:chgData name="Solange Jacobsen" userId="438dba2b-a132-4a4d-81e8-195135e509f7" providerId="ADAL" clId="{5CDDDE65-FF86-4BDA-80FA-FCC3C588A955}" dt="2023-01-26T11:43:37.845" v="689" actId="478"/>
          <ac:spMkLst>
            <pc:docMk/>
            <pc:sldMk cId="44544014" sldId="842"/>
            <ac:spMk id="3" creationId="{C4920B2A-DD59-1CD7-7EBB-218F33B9213C}"/>
          </ac:spMkLst>
        </pc:spChg>
        <pc:spChg chg="add mod">
          <ac:chgData name="Solange Jacobsen" userId="438dba2b-a132-4a4d-81e8-195135e509f7" providerId="ADAL" clId="{5CDDDE65-FF86-4BDA-80FA-FCC3C588A955}" dt="2023-01-26T11:35:16.899" v="619" actId="20577"/>
          <ac:spMkLst>
            <pc:docMk/>
            <pc:sldMk cId="44544014" sldId="842"/>
            <ac:spMk id="6" creationId="{699ECACB-63B9-DEF6-DBE1-49A1D68168BD}"/>
          </ac:spMkLst>
        </pc:spChg>
        <pc:spChg chg="add mod">
          <ac:chgData name="Solange Jacobsen" userId="438dba2b-a132-4a4d-81e8-195135e509f7" providerId="ADAL" clId="{5CDDDE65-FF86-4BDA-80FA-FCC3C588A955}" dt="2023-01-26T12:17:57.055" v="1131" actId="1076"/>
          <ac:spMkLst>
            <pc:docMk/>
            <pc:sldMk cId="44544014" sldId="842"/>
            <ac:spMk id="7" creationId="{C0FA81E1-E59A-1F1D-A1B8-D3663BC275CC}"/>
          </ac:spMkLst>
        </pc:spChg>
        <pc:picChg chg="del">
          <ac:chgData name="Solange Jacobsen" userId="438dba2b-a132-4a4d-81e8-195135e509f7" providerId="ADAL" clId="{5CDDDE65-FF86-4BDA-80FA-FCC3C588A955}" dt="2023-01-26T11:28:10.621" v="509" actId="478"/>
          <ac:picMkLst>
            <pc:docMk/>
            <pc:sldMk cId="44544014" sldId="842"/>
            <ac:picMk id="4" creationId="{BC37B0CB-0C14-2158-3DCD-FA3970FB9F77}"/>
          </ac:picMkLst>
        </pc:picChg>
        <pc:picChg chg="add mod">
          <ac:chgData name="Solange Jacobsen" userId="438dba2b-a132-4a4d-81e8-195135e509f7" providerId="ADAL" clId="{5CDDDE65-FF86-4BDA-80FA-FCC3C588A955}" dt="2023-01-26T11:30:50.703" v="552"/>
          <ac:picMkLst>
            <pc:docMk/>
            <pc:sldMk cId="44544014" sldId="842"/>
            <ac:picMk id="5" creationId="{E4F58D70-5088-0FB9-6F99-20D5F8C8E9C8}"/>
          </ac:picMkLst>
        </pc:picChg>
      </pc:sldChg>
      <pc:sldChg chg="addSp delSp modSp mod">
        <pc:chgData name="Solange Jacobsen" userId="438dba2b-a132-4a4d-81e8-195135e509f7" providerId="ADAL" clId="{5CDDDE65-FF86-4BDA-80FA-FCC3C588A955}" dt="2023-01-26T12:18:25.271" v="1137" actId="1076"/>
        <pc:sldMkLst>
          <pc:docMk/>
          <pc:sldMk cId="3265711172" sldId="843"/>
        </pc:sldMkLst>
        <pc:spChg chg="del">
          <ac:chgData name="Solange Jacobsen" userId="438dba2b-a132-4a4d-81e8-195135e509f7" providerId="ADAL" clId="{5CDDDE65-FF86-4BDA-80FA-FCC3C588A955}" dt="2023-01-26T11:43:33.776" v="688" actId="478"/>
          <ac:spMkLst>
            <pc:docMk/>
            <pc:sldMk cId="3265711172" sldId="843"/>
            <ac:spMk id="2" creationId="{F66384F5-2E9B-286A-7ED3-A98EEF2F7900}"/>
          </ac:spMkLst>
        </pc:spChg>
        <pc:spChg chg="del">
          <ac:chgData name="Solange Jacobsen" userId="438dba2b-a132-4a4d-81e8-195135e509f7" providerId="ADAL" clId="{5CDDDE65-FF86-4BDA-80FA-FCC3C588A955}" dt="2023-01-26T11:43:33.776" v="688" actId="478"/>
          <ac:spMkLst>
            <pc:docMk/>
            <pc:sldMk cId="3265711172" sldId="843"/>
            <ac:spMk id="3" creationId="{9FE2BCB8-8ED0-DEB1-F4C0-6324A76D1CE4}"/>
          </ac:spMkLst>
        </pc:spChg>
        <pc:spChg chg="add mod">
          <ac:chgData name="Solange Jacobsen" userId="438dba2b-a132-4a4d-81e8-195135e509f7" providerId="ADAL" clId="{5CDDDE65-FF86-4BDA-80FA-FCC3C588A955}" dt="2023-01-26T11:35:22.817" v="621" actId="20577"/>
          <ac:spMkLst>
            <pc:docMk/>
            <pc:sldMk cId="3265711172" sldId="843"/>
            <ac:spMk id="6" creationId="{FFC0EABA-0FEA-8DE6-9A09-3BE4DD8AA97B}"/>
          </ac:spMkLst>
        </pc:spChg>
        <pc:spChg chg="add mod">
          <ac:chgData name="Solange Jacobsen" userId="438dba2b-a132-4a4d-81e8-195135e509f7" providerId="ADAL" clId="{5CDDDE65-FF86-4BDA-80FA-FCC3C588A955}" dt="2023-01-26T12:18:25.271" v="1137" actId="1076"/>
          <ac:spMkLst>
            <pc:docMk/>
            <pc:sldMk cId="3265711172" sldId="843"/>
            <ac:spMk id="7" creationId="{BE4FCB74-DA45-5E65-1592-FA32B293C087}"/>
          </ac:spMkLst>
        </pc:spChg>
        <pc:picChg chg="del">
          <ac:chgData name="Solange Jacobsen" userId="438dba2b-a132-4a4d-81e8-195135e509f7" providerId="ADAL" clId="{5CDDDE65-FF86-4BDA-80FA-FCC3C588A955}" dt="2023-01-26T11:28:13.557" v="510" actId="478"/>
          <ac:picMkLst>
            <pc:docMk/>
            <pc:sldMk cId="3265711172" sldId="843"/>
            <ac:picMk id="4" creationId="{D767F2C2-7796-0840-1565-D6BC6DFB94D4}"/>
          </ac:picMkLst>
        </pc:picChg>
        <pc:picChg chg="add mod">
          <ac:chgData name="Solange Jacobsen" userId="438dba2b-a132-4a4d-81e8-195135e509f7" providerId="ADAL" clId="{5CDDDE65-FF86-4BDA-80FA-FCC3C588A955}" dt="2023-01-26T11:30:53.020" v="553"/>
          <ac:picMkLst>
            <pc:docMk/>
            <pc:sldMk cId="3265711172" sldId="843"/>
            <ac:picMk id="5" creationId="{53CD8E67-B4CC-684C-6D9A-4981C18BFAC6}"/>
          </ac:picMkLst>
        </pc:picChg>
      </pc:sldChg>
      <pc:sldChg chg="addSp delSp modSp mod">
        <pc:chgData name="Solange Jacobsen" userId="438dba2b-a132-4a4d-81e8-195135e509f7" providerId="ADAL" clId="{5CDDDE65-FF86-4BDA-80FA-FCC3C588A955}" dt="2023-01-26T12:23:55.332" v="1559" actId="20577"/>
        <pc:sldMkLst>
          <pc:docMk/>
          <pc:sldMk cId="1135871310" sldId="844"/>
        </pc:sldMkLst>
        <pc:spChg chg="del">
          <ac:chgData name="Solange Jacobsen" userId="438dba2b-a132-4a4d-81e8-195135e509f7" providerId="ADAL" clId="{5CDDDE65-FF86-4BDA-80FA-FCC3C588A955}" dt="2023-01-26T11:43:29.963" v="687" actId="478"/>
          <ac:spMkLst>
            <pc:docMk/>
            <pc:sldMk cId="1135871310" sldId="844"/>
            <ac:spMk id="2" creationId="{F66384F5-2E9B-286A-7ED3-A98EEF2F7900}"/>
          </ac:spMkLst>
        </pc:spChg>
        <pc:spChg chg="del">
          <ac:chgData name="Solange Jacobsen" userId="438dba2b-a132-4a4d-81e8-195135e509f7" providerId="ADAL" clId="{5CDDDE65-FF86-4BDA-80FA-FCC3C588A955}" dt="2023-01-26T11:43:29.963" v="687" actId="478"/>
          <ac:spMkLst>
            <pc:docMk/>
            <pc:sldMk cId="1135871310" sldId="844"/>
            <ac:spMk id="3" creationId="{6AAE56D5-3003-692F-7D83-C9C31B8D99AD}"/>
          </ac:spMkLst>
        </pc:spChg>
        <pc:spChg chg="del">
          <ac:chgData name="Solange Jacobsen" userId="438dba2b-a132-4a4d-81e8-195135e509f7" providerId="ADAL" clId="{5CDDDE65-FF86-4BDA-80FA-FCC3C588A955}" dt="2023-01-26T11:43:29.963" v="687" actId="478"/>
          <ac:spMkLst>
            <pc:docMk/>
            <pc:sldMk cId="1135871310" sldId="844"/>
            <ac:spMk id="4" creationId="{18C3E56E-6B2E-FEFF-2845-10A875BBF51C}"/>
          </ac:spMkLst>
        </pc:spChg>
        <pc:spChg chg="add mod">
          <ac:chgData name="Solange Jacobsen" userId="438dba2b-a132-4a4d-81e8-195135e509f7" providerId="ADAL" clId="{5CDDDE65-FF86-4BDA-80FA-FCC3C588A955}" dt="2023-01-26T11:35:27.761" v="623" actId="20577"/>
          <ac:spMkLst>
            <pc:docMk/>
            <pc:sldMk cId="1135871310" sldId="844"/>
            <ac:spMk id="7" creationId="{99415838-AB0A-2D57-44E2-5A39FCA678E1}"/>
          </ac:spMkLst>
        </pc:spChg>
        <pc:spChg chg="add mod">
          <ac:chgData name="Solange Jacobsen" userId="438dba2b-a132-4a4d-81e8-195135e509f7" providerId="ADAL" clId="{5CDDDE65-FF86-4BDA-80FA-FCC3C588A955}" dt="2023-01-26T12:23:55.332" v="1559" actId="20577"/>
          <ac:spMkLst>
            <pc:docMk/>
            <pc:sldMk cId="1135871310" sldId="844"/>
            <ac:spMk id="8" creationId="{0ABC695D-2389-9728-6642-1565B3459D86}"/>
          </ac:spMkLst>
        </pc:spChg>
        <pc:picChg chg="del">
          <ac:chgData name="Solange Jacobsen" userId="438dba2b-a132-4a4d-81e8-195135e509f7" providerId="ADAL" clId="{5CDDDE65-FF86-4BDA-80FA-FCC3C588A955}" dt="2023-01-26T11:28:16.595" v="511" actId="478"/>
          <ac:picMkLst>
            <pc:docMk/>
            <pc:sldMk cId="1135871310" sldId="844"/>
            <ac:picMk id="5" creationId="{94C24514-D1BE-D763-E31D-3B0AFF51FAB7}"/>
          </ac:picMkLst>
        </pc:picChg>
        <pc:picChg chg="add mod">
          <ac:chgData name="Solange Jacobsen" userId="438dba2b-a132-4a4d-81e8-195135e509f7" providerId="ADAL" clId="{5CDDDE65-FF86-4BDA-80FA-FCC3C588A955}" dt="2023-01-26T11:30:57.709" v="554"/>
          <ac:picMkLst>
            <pc:docMk/>
            <pc:sldMk cId="1135871310" sldId="844"/>
            <ac:picMk id="6" creationId="{12C1A7A8-F1E3-844D-CD53-46ECB7E94D0C}"/>
          </ac:picMkLst>
        </pc:picChg>
      </pc:sldChg>
      <pc:sldChg chg="addSp delSp modSp mod">
        <pc:chgData name="Solange Jacobsen" userId="438dba2b-a132-4a4d-81e8-195135e509f7" providerId="ADAL" clId="{5CDDDE65-FF86-4BDA-80FA-FCC3C588A955}" dt="2023-01-26T12:21:18.770" v="1263" actId="1076"/>
        <pc:sldMkLst>
          <pc:docMk/>
          <pc:sldMk cId="203352355" sldId="845"/>
        </pc:sldMkLst>
        <pc:spChg chg="del">
          <ac:chgData name="Solange Jacobsen" userId="438dba2b-a132-4a4d-81e8-195135e509f7" providerId="ADAL" clId="{5CDDDE65-FF86-4BDA-80FA-FCC3C588A955}" dt="2023-01-26T11:43:26.830" v="686" actId="478"/>
          <ac:spMkLst>
            <pc:docMk/>
            <pc:sldMk cId="203352355" sldId="845"/>
            <ac:spMk id="2" creationId="{F66384F5-2E9B-286A-7ED3-A98EEF2F7900}"/>
          </ac:spMkLst>
        </pc:spChg>
        <pc:spChg chg="del">
          <ac:chgData name="Solange Jacobsen" userId="438dba2b-a132-4a4d-81e8-195135e509f7" providerId="ADAL" clId="{5CDDDE65-FF86-4BDA-80FA-FCC3C588A955}" dt="2023-01-26T11:43:26.830" v="686" actId="478"/>
          <ac:spMkLst>
            <pc:docMk/>
            <pc:sldMk cId="203352355" sldId="845"/>
            <ac:spMk id="3" creationId="{21267352-DB13-78A0-A446-AB00419ACAB0}"/>
          </ac:spMkLst>
        </pc:spChg>
        <pc:spChg chg="add mod">
          <ac:chgData name="Solange Jacobsen" userId="438dba2b-a132-4a4d-81e8-195135e509f7" providerId="ADAL" clId="{5CDDDE65-FF86-4BDA-80FA-FCC3C588A955}" dt="2023-01-26T11:35:35.919" v="625" actId="20577"/>
          <ac:spMkLst>
            <pc:docMk/>
            <pc:sldMk cId="203352355" sldId="845"/>
            <ac:spMk id="6" creationId="{547BB28D-981D-1388-0D32-F29010549160}"/>
          </ac:spMkLst>
        </pc:spChg>
        <pc:spChg chg="add mod">
          <ac:chgData name="Solange Jacobsen" userId="438dba2b-a132-4a4d-81e8-195135e509f7" providerId="ADAL" clId="{5CDDDE65-FF86-4BDA-80FA-FCC3C588A955}" dt="2023-01-26T12:21:18.770" v="1263" actId="1076"/>
          <ac:spMkLst>
            <pc:docMk/>
            <pc:sldMk cId="203352355" sldId="845"/>
            <ac:spMk id="7" creationId="{559C9FEA-E999-18E6-17F2-A1D9287CB253}"/>
          </ac:spMkLst>
        </pc:spChg>
        <pc:picChg chg="del">
          <ac:chgData name="Solange Jacobsen" userId="438dba2b-a132-4a4d-81e8-195135e509f7" providerId="ADAL" clId="{5CDDDE65-FF86-4BDA-80FA-FCC3C588A955}" dt="2023-01-26T11:28:19.429" v="512" actId="478"/>
          <ac:picMkLst>
            <pc:docMk/>
            <pc:sldMk cId="203352355" sldId="845"/>
            <ac:picMk id="4" creationId="{827E5935-7060-F762-0D7B-7E2B207D923D}"/>
          </ac:picMkLst>
        </pc:picChg>
        <pc:picChg chg="add mod">
          <ac:chgData name="Solange Jacobsen" userId="438dba2b-a132-4a4d-81e8-195135e509f7" providerId="ADAL" clId="{5CDDDE65-FF86-4BDA-80FA-FCC3C588A955}" dt="2023-01-26T11:30:59.642" v="555"/>
          <ac:picMkLst>
            <pc:docMk/>
            <pc:sldMk cId="203352355" sldId="845"/>
            <ac:picMk id="5" creationId="{FC91AAD0-4170-FE82-9FE6-D08BD1178A70}"/>
          </ac:picMkLst>
        </pc:picChg>
      </pc:sldChg>
      <pc:sldChg chg="addSp delSp modSp mod">
        <pc:chgData name="Solange Jacobsen" userId="438dba2b-a132-4a4d-81e8-195135e509f7" providerId="ADAL" clId="{5CDDDE65-FF86-4BDA-80FA-FCC3C588A955}" dt="2023-01-26T12:25:02.240" v="1568" actId="1076"/>
        <pc:sldMkLst>
          <pc:docMk/>
          <pc:sldMk cId="2243524872" sldId="846"/>
        </pc:sldMkLst>
        <pc:spChg chg="del">
          <ac:chgData name="Solange Jacobsen" userId="438dba2b-a132-4a4d-81e8-195135e509f7" providerId="ADAL" clId="{5CDDDE65-FF86-4BDA-80FA-FCC3C588A955}" dt="2023-01-26T11:43:24.304" v="685" actId="478"/>
          <ac:spMkLst>
            <pc:docMk/>
            <pc:sldMk cId="2243524872" sldId="846"/>
            <ac:spMk id="2" creationId="{F66384F5-2E9B-286A-7ED3-A98EEF2F7900}"/>
          </ac:spMkLst>
        </pc:spChg>
        <pc:spChg chg="del">
          <ac:chgData name="Solange Jacobsen" userId="438dba2b-a132-4a4d-81e8-195135e509f7" providerId="ADAL" clId="{5CDDDE65-FF86-4BDA-80FA-FCC3C588A955}" dt="2023-01-26T11:43:24.304" v="685" actId="478"/>
          <ac:spMkLst>
            <pc:docMk/>
            <pc:sldMk cId="2243524872" sldId="846"/>
            <ac:spMk id="3" creationId="{09FEB019-2690-1CF8-EB6C-1A73DDC5AF1F}"/>
          </ac:spMkLst>
        </pc:spChg>
        <pc:spChg chg="add mod">
          <ac:chgData name="Solange Jacobsen" userId="438dba2b-a132-4a4d-81e8-195135e509f7" providerId="ADAL" clId="{5CDDDE65-FF86-4BDA-80FA-FCC3C588A955}" dt="2023-01-26T11:35:40.052" v="627" actId="20577"/>
          <ac:spMkLst>
            <pc:docMk/>
            <pc:sldMk cId="2243524872" sldId="846"/>
            <ac:spMk id="6" creationId="{FAE005D8-CB64-47CA-EF47-1A847D39A9F2}"/>
          </ac:spMkLst>
        </pc:spChg>
        <pc:spChg chg="add mod">
          <ac:chgData name="Solange Jacobsen" userId="438dba2b-a132-4a4d-81e8-195135e509f7" providerId="ADAL" clId="{5CDDDE65-FF86-4BDA-80FA-FCC3C588A955}" dt="2023-01-26T12:25:02.240" v="1568" actId="1076"/>
          <ac:spMkLst>
            <pc:docMk/>
            <pc:sldMk cId="2243524872" sldId="846"/>
            <ac:spMk id="7" creationId="{D7161480-C71D-AD63-DB28-08781AAFA900}"/>
          </ac:spMkLst>
        </pc:spChg>
        <pc:picChg chg="del">
          <ac:chgData name="Solange Jacobsen" userId="438dba2b-a132-4a4d-81e8-195135e509f7" providerId="ADAL" clId="{5CDDDE65-FF86-4BDA-80FA-FCC3C588A955}" dt="2023-01-26T11:28:22.491" v="513" actId="478"/>
          <ac:picMkLst>
            <pc:docMk/>
            <pc:sldMk cId="2243524872" sldId="846"/>
            <ac:picMk id="4" creationId="{C539F9C3-DBF8-0B42-343E-C5C9B0058476}"/>
          </ac:picMkLst>
        </pc:picChg>
        <pc:picChg chg="add mod">
          <ac:chgData name="Solange Jacobsen" userId="438dba2b-a132-4a4d-81e8-195135e509f7" providerId="ADAL" clId="{5CDDDE65-FF86-4BDA-80FA-FCC3C588A955}" dt="2023-01-26T11:31:01.759" v="556"/>
          <ac:picMkLst>
            <pc:docMk/>
            <pc:sldMk cId="2243524872" sldId="846"/>
            <ac:picMk id="5" creationId="{A5A62E7C-A59A-9A0C-CEB4-96958C063A78}"/>
          </ac:picMkLst>
        </pc:picChg>
      </pc:sldChg>
      <pc:sldChg chg="addSp delSp modSp mod">
        <pc:chgData name="Solange Jacobsen" userId="438dba2b-a132-4a4d-81e8-195135e509f7" providerId="ADAL" clId="{5CDDDE65-FF86-4BDA-80FA-FCC3C588A955}" dt="2023-01-26T12:25:35.850" v="1576" actId="1076"/>
        <pc:sldMkLst>
          <pc:docMk/>
          <pc:sldMk cId="4177441397" sldId="847"/>
        </pc:sldMkLst>
        <pc:spChg chg="del">
          <ac:chgData name="Solange Jacobsen" userId="438dba2b-a132-4a4d-81e8-195135e509f7" providerId="ADAL" clId="{5CDDDE65-FF86-4BDA-80FA-FCC3C588A955}" dt="2023-01-26T11:43:20.942" v="684" actId="478"/>
          <ac:spMkLst>
            <pc:docMk/>
            <pc:sldMk cId="4177441397" sldId="847"/>
            <ac:spMk id="2" creationId="{F66384F5-2E9B-286A-7ED3-A98EEF2F7900}"/>
          </ac:spMkLst>
        </pc:spChg>
        <pc:spChg chg="add mod">
          <ac:chgData name="Solange Jacobsen" userId="438dba2b-a132-4a4d-81e8-195135e509f7" providerId="ADAL" clId="{5CDDDE65-FF86-4BDA-80FA-FCC3C588A955}" dt="2023-01-26T11:35:46.570" v="629" actId="20577"/>
          <ac:spMkLst>
            <pc:docMk/>
            <pc:sldMk cId="4177441397" sldId="847"/>
            <ac:spMk id="5" creationId="{783F61AA-9560-70F6-C440-CBA62720D20D}"/>
          </ac:spMkLst>
        </pc:spChg>
        <pc:spChg chg="add mod">
          <ac:chgData name="Solange Jacobsen" userId="438dba2b-a132-4a4d-81e8-195135e509f7" providerId="ADAL" clId="{5CDDDE65-FF86-4BDA-80FA-FCC3C588A955}" dt="2023-01-26T12:25:35.850" v="1576" actId="1076"/>
          <ac:spMkLst>
            <pc:docMk/>
            <pc:sldMk cId="4177441397" sldId="847"/>
            <ac:spMk id="6" creationId="{528BDD89-57BB-A1BA-1B3F-144ACF804221}"/>
          </ac:spMkLst>
        </pc:spChg>
        <pc:picChg chg="del">
          <ac:chgData name="Solange Jacobsen" userId="438dba2b-a132-4a4d-81e8-195135e509f7" providerId="ADAL" clId="{5CDDDE65-FF86-4BDA-80FA-FCC3C588A955}" dt="2023-01-26T11:28:25.609" v="514" actId="478"/>
          <ac:picMkLst>
            <pc:docMk/>
            <pc:sldMk cId="4177441397" sldId="847"/>
            <ac:picMk id="3" creationId="{4D25F02C-F419-FD2B-2FE3-CC33FEA8BD22}"/>
          </ac:picMkLst>
        </pc:picChg>
        <pc:picChg chg="add mod">
          <ac:chgData name="Solange Jacobsen" userId="438dba2b-a132-4a4d-81e8-195135e509f7" providerId="ADAL" clId="{5CDDDE65-FF86-4BDA-80FA-FCC3C588A955}" dt="2023-01-26T11:31:04.010" v="557"/>
          <ac:picMkLst>
            <pc:docMk/>
            <pc:sldMk cId="4177441397" sldId="847"/>
            <ac:picMk id="4" creationId="{040CF483-77D8-64AC-A4F0-19814C964DC3}"/>
          </ac:picMkLst>
        </pc:picChg>
      </pc:sldChg>
      <pc:sldChg chg="addSp delSp modSp mod">
        <pc:chgData name="Solange Jacobsen" userId="438dba2b-a132-4a4d-81e8-195135e509f7" providerId="ADAL" clId="{5CDDDE65-FF86-4BDA-80FA-FCC3C588A955}" dt="2023-01-26T12:26:05.262" v="1583" actId="1076"/>
        <pc:sldMkLst>
          <pc:docMk/>
          <pc:sldMk cId="1456260208" sldId="848"/>
        </pc:sldMkLst>
        <pc:spChg chg="del">
          <ac:chgData name="Solange Jacobsen" userId="438dba2b-a132-4a4d-81e8-195135e509f7" providerId="ADAL" clId="{5CDDDE65-FF86-4BDA-80FA-FCC3C588A955}" dt="2023-01-26T11:43:15.612" v="683" actId="478"/>
          <ac:spMkLst>
            <pc:docMk/>
            <pc:sldMk cId="1456260208" sldId="848"/>
            <ac:spMk id="2" creationId="{F66384F5-2E9B-286A-7ED3-A98EEF2F7900}"/>
          </ac:spMkLst>
        </pc:spChg>
        <pc:spChg chg="del">
          <ac:chgData name="Solange Jacobsen" userId="438dba2b-a132-4a4d-81e8-195135e509f7" providerId="ADAL" clId="{5CDDDE65-FF86-4BDA-80FA-FCC3C588A955}" dt="2023-01-26T11:43:15.612" v="683" actId="478"/>
          <ac:spMkLst>
            <pc:docMk/>
            <pc:sldMk cId="1456260208" sldId="848"/>
            <ac:spMk id="3" creationId="{EC0F4C9D-0340-FCC8-6026-A138428D643C}"/>
          </ac:spMkLst>
        </pc:spChg>
        <pc:spChg chg="add mod">
          <ac:chgData name="Solange Jacobsen" userId="438dba2b-a132-4a4d-81e8-195135e509f7" providerId="ADAL" clId="{5CDDDE65-FF86-4BDA-80FA-FCC3C588A955}" dt="2023-01-26T11:35:51.709" v="631" actId="20577"/>
          <ac:spMkLst>
            <pc:docMk/>
            <pc:sldMk cId="1456260208" sldId="848"/>
            <ac:spMk id="6" creationId="{AEA15038-7116-0B39-E56C-FB142040268A}"/>
          </ac:spMkLst>
        </pc:spChg>
        <pc:spChg chg="add mod">
          <ac:chgData name="Solange Jacobsen" userId="438dba2b-a132-4a4d-81e8-195135e509f7" providerId="ADAL" clId="{5CDDDE65-FF86-4BDA-80FA-FCC3C588A955}" dt="2023-01-26T12:26:05.262" v="1583" actId="1076"/>
          <ac:spMkLst>
            <pc:docMk/>
            <pc:sldMk cId="1456260208" sldId="848"/>
            <ac:spMk id="7" creationId="{D06AC0D0-1F98-6531-4D1F-6409A96DB2DE}"/>
          </ac:spMkLst>
        </pc:spChg>
        <pc:picChg chg="del">
          <ac:chgData name="Solange Jacobsen" userId="438dba2b-a132-4a4d-81e8-195135e509f7" providerId="ADAL" clId="{5CDDDE65-FF86-4BDA-80FA-FCC3C588A955}" dt="2023-01-26T11:28:34.632" v="516" actId="478"/>
          <ac:picMkLst>
            <pc:docMk/>
            <pc:sldMk cId="1456260208" sldId="848"/>
            <ac:picMk id="4" creationId="{9EEE6904-7F0E-C275-D269-4271FFD4F2C1}"/>
          </ac:picMkLst>
        </pc:picChg>
        <pc:picChg chg="add mod">
          <ac:chgData name="Solange Jacobsen" userId="438dba2b-a132-4a4d-81e8-195135e509f7" providerId="ADAL" clId="{5CDDDE65-FF86-4BDA-80FA-FCC3C588A955}" dt="2023-01-26T11:31:09.848" v="558"/>
          <ac:picMkLst>
            <pc:docMk/>
            <pc:sldMk cId="1456260208" sldId="848"/>
            <ac:picMk id="5" creationId="{37356A55-6EDD-4621-8D97-1985D9E51284}"/>
          </ac:picMkLst>
        </pc:picChg>
      </pc:sldChg>
      <pc:sldChg chg="addSp delSp modSp mod">
        <pc:chgData name="Solange Jacobsen" userId="438dba2b-a132-4a4d-81e8-195135e509f7" providerId="ADAL" clId="{5CDDDE65-FF86-4BDA-80FA-FCC3C588A955}" dt="2023-01-26T12:26:33.665" v="1589" actId="1076"/>
        <pc:sldMkLst>
          <pc:docMk/>
          <pc:sldMk cId="835345099" sldId="849"/>
        </pc:sldMkLst>
        <pc:spChg chg="del">
          <ac:chgData name="Solange Jacobsen" userId="438dba2b-a132-4a4d-81e8-195135e509f7" providerId="ADAL" clId="{5CDDDE65-FF86-4BDA-80FA-FCC3C588A955}" dt="2023-01-26T11:43:12.249" v="682" actId="478"/>
          <ac:spMkLst>
            <pc:docMk/>
            <pc:sldMk cId="835345099" sldId="849"/>
            <ac:spMk id="2" creationId="{F66384F5-2E9B-286A-7ED3-A98EEF2F7900}"/>
          </ac:spMkLst>
        </pc:spChg>
        <pc:spChg chg="del">
          <ac:chgData name="Solange Jacobsen" userId="438dba2b-a132-4a4d-81e8-195135e509f7" providerId="ADAL" clId="{5CDDDE65-FF86-4BDA-80FA-FCC3C588A955}" dt="2023-01-26T11:43:12.249" v="682" actId="478"/>
          <ac:spMkLst>
            <pc:docMk/>
            <pc:sldMk cId="835345099" sldId="849"/>
            <ac:spMk id="3" creationId="{09C588EC-4559-7003-614A-D5F11ABCEB63}"/>
          </ac:spMkLst>
        </pc:spChg>
        <pc:spChg chg="add mod">
          <ac:chgData name="Solange Jacobsen" userId="438dba2b-a132-4a4d-81e8-195135e509f7" providerId="ADAL" clId="{5CDDDE65-FF86-4BDA-80FA-FCC3C588A955}" dt="2023-01-26T11:35:56.402" v="633" actId="20577"/>
          <ac:spMkLst>
            <pc:docMk/>
            <pc:sldMk cId="835345099" sldId="849"/>
            <ac:spMk id="6" creationId="{D6E83C2F-57F1-6837-7ABE-B4A0BAD2DA54}"/>
          </ac:spMkLst>
        </pc:spChg>
        <pc:spChg chg="add mod">
          <ac:chgData name="Solange Jacobsen" userId="438dba2b-a132-4a4d-81e8-195135e509f7" providerId="ADAL" clId="{5CDDDE65-FF86-4BDA-80FA-FCC3C588A955}" dt="2023-01-26T12:26:33.665" v="1589" actId="1076"/>
          <ac:spMkLst>
            <pc:docMk/>
            <pc:sldMk cId="835345099" sldId="849"/>
            <ac:spMk id="7" creationId="{1E582FD2-5E6B-29C9-D6E7-2BDB0C9320B4}"/>
          </ac:spMkLst>
        </pc:spChg>
        <pc:picChg chg="del">
          <ac:chgData name="Solange Jacobsen" userId="438dba2b-a132-4a4d-81e8-195135e509f7" providerId="ADAL" clId="{5CDDDE65-FF86-4BDA-80FA-FCC3C588A955}" dt="2023-01-26T11:28:29.229" v="515" actId="478"/>
          <ac:picMkLst>
            <pc:docMk/>
            <pc:sldMk cId="835345099" sldId="849"/>
            <ac:picMk id="4" creationId="{EDB5CBBC-1A8F-8F8B-C605-9012DC13F38F}"/>
          </ac:picMkLst>
        </pc:picChg>
        <pc:picChg chg="add mod">
          <ac:chgData name="Solange Jacobsen" userId="438dba2b-a132-4a4d-81e8-195135e509f7" providerId="ADAL" clId="{5CDDDE65-FF86-4BDA-80FA-FCC3C588A955}" dt="2023-01-26T11:31:15.432" v="559"/>
          <ac:picMkLst>
            <pc:docMk/>
            <pc:sldMk cId="835345099" sldId="849"/>
            <ac:picMk id="5" creationId="{BA183C3C-5DBF-1675-48D5-6851C9CF24AC}"/>
          </ac:picMkLst>
        </pc:picChg>
      </pc:sldChg>
      <pc:sldChg chg="addSp delSp modSp add del mod">
        <pc:chgData name="Solange Jacobsen" userId="438dba2b-a132-4a4d-81e8-195135e509f7" providerId="ADAL" clId="{5CDDDE65-FF86-4BDA-80FA-FCC3C588A955}" dt="2023-01-26T12:27:49.178" v="1610" actId="790"/>
        <pc:sldMkLst>
          <pc:docMk/>
          <pc:sldMk cId="4188447714" sldId="850"/>
        </pc:sldMkLst>
        <pc:spChg chg="del">
          <ac:chgData name="Solange Jacobsen" userId="438dba2b-a132-4a4d-81e8-195135e509f7" providerId="ADAL" clId="{5CDDDE65-FF86-4BDA-80FA-FCC3C588A955}" dt="2023-01-26T11:43:08.411" v="681" actId="478"/>
          <ac:spMkLst>
            <pc:docMk/>
            <pc:sldMk cId="4188447714" sldId="850"/>
            <ac:spMk id="2" creationId="{F66384F5-2E9B-286A-7ED3-A98EEF2F7900}"/>
          </ac:spMkLst>
        </pc:spChg>
        <pc:spChg chg="add mod">
          <ac:chgData name="Solange Jacobsen" userId="438dba2b-a132-4a4d-81e8-195135e509f7" providerId="ADAL" clId="{5CDDDE65-FF86-4BDA-80FA-FCC3C588A955}" dt="2023-01-26T11:36:03.919" v="635" actId="20577"/>
          <ac:spMkLst>
            <pc:docMk/>
            <pc:sldMk cId="4188447714" sldId="850"/>
            <ac:spMk id="5" creationId="{C4C3DF45-D7E6-BB92-27BB-57AA34F12D1C}"/>
          </ac:spMkLst>
        </pc:spChg>
        <pc:spChg chg="add mod">
          <ac:chgData name="Solange Jacobsen" userId="438dba2b-a132-4a4d-81e8-195135e509f7" providerId="ADAL" clId="{5CDDDE65-FF86-4BDA-80FA-FCC3C588A955}" dt="2023-01-26T12:27:49.178" v="1610" actId="790"/>
          <ac:spMkLst>
            <pc:docMk/>
            <pc:sldMk cId="4188447714" sldId="850"/>
            <ac:spMk id="6" creationId="{CF4DE33A-ED2B-F14C-8591-A9573B2A93A6}"/>
          </ac:spMkLst>
        </pc:spChg>
        <pc:picChg chg="del">
          <ac:chgData name="Solange Jacobsen" userId="438dba2b-a132-4a4d-81e8-195135e509f7" providerId="ADAL" clId="{5CDDDE65-FF86-4BDA-80FA-FCC3C588A955}" dt="2023-01-26T11:28:46.228" v="519" actId="478"/>
          <ac:picMkLst>
            <pc:docMk/>
            <pc:sldMk cId="4188447714" sldId="850"/>
            <ac:picMk id="3" creationId="{BAB56500-7023-B8C4-3161-C3684FFC3A5D}"/>
          </ac:picMkLst>
        </pc:picChg>
        <pc:picChg chg="add mod">
          <ac:chgData name="Solange Jacobsen" userId="438dba2b-a132-4a4d-81e8-195135e509f7" providerId="ADAL" clId="{5CDDDE65-FF86-4BDA-80FA-FCC3C588A955}" dt="2023-01-26T11:31:17.628" v="560"/>
          <ac:picMkLst>
            <pc:docMk/>
            <pc:sldMk cId="4188447714" sldId="850"/>
            <ac:picMk id="4" creationId="{B6F30459-65B1-06B0-E270-DF18202E12A3}"/>
          </ac:picMkLst>
        </pc:picChg>
      </pc:sldChg>
      <pc:sldChg chg="addSp delSp modSp mod">
        <pc:chgData name="Solange Jacobsen" userId="438dba2b-a132-4a4d-81e8-195135e509f7" providerId="ADAL" clId="{5CDDDE65-FF86-4BDA-80FA-FCC3C588A955}" dt="2023-01-26T12:28:18.929" v="1616" actId="1076"/>
        <pc:sldMkLst>
          <pc:docMk/>
          <pc:sldMk cId="4156036328" sldId="851"/>
        </pc:sldMkLst>
        <pc:spChg chg="del">
          <ac:chgData name="Solange Jacobsen" userId="438dba2b-a132-4a4d-81e8-195135e509f7" providerId="ADAL" clId="{5CDDDE65-FF86-4BDA-80FA-FCC3C588A955}" dt="2023-01-26T11:43:05.402" v="680" actId="478"/>
          <ac:spMkLst>
            <pc:docMk/>
            <pc:sldMk cId="4156036328" sldId="851"/>
            <ac:spMk id="2" creationId="{F66384F5-2E9B-286A-7ED3-A98EEF2F7900}"/>
          </ac:spMkLst>
        </pc:spChg>
        <pc:spChg chg="del">
          <ac:chgData name="Solange Jacobsen" userId="438dba2b-a132-4a4d-81e8-195135e509f7" providerId="ADAL" clId="{5CDDDE65-FF86-4BDA-80FA-FCC3C588A955}" dt="2023-01-26T11:43:05.402" v="680" actId="478"/>
          <ac:spMkLst>
            <pc:docMk/>
            <pc:sldMk cId="4156036328" sldId="851"/>
            <ac:spMk id="3" creationId="{A5223455-8427-195D-269C-7C23220481AE}"/>
          </ac:spMkLst>
        </pc:spChg>
        <pc:spChg chg="del">
          <ac:chgData name="Solange Jacobsen" userId="438dba2b-a132-4a4d-81e8-195135e509f7" providerId="ADAL" clId="{5CDDDE65-FF86-4BDA-80FA-FCC3C588A955}" dt="2023-01-26T11:43:05.402" v="680" actId="478"/>
          <ac:spMkLst>
            <pc:docMk/>
            <pc:sldMk cId="4156036328" sldId="851"/>
            <ac:spMk id="4" creationId="{5A2A33C2-695E-81AC-6D6C-2B6851FA7304}"/>
          </ac:spMkLst>
        </pc:spChg>
        <pc:spChg chg="add mod">
          <ac:chgData name="Solange Jacobsen" userId="438dba2b-a132-4a4d-81e8-195135e509f7" providerId="ADAL" clId="{5CDDDE65-FF86-4BDA-80FA-FCC3C588A955}" dt="2023-01-26T11:36:09.551" v="637" actId="20577"/>
          <ac:spMkLst>
            <pc:docMk/>
            <pc:sldMk cId="4156036328" sldId="851"/>
            <ac:spMk id="7" creationId="{99C20F93-3002-C7D5-8294-3447C1C5DF3A}"/>
          </ac:spMkLst>
        </pc:spChg>
        <pc:spChg chg="add mod">
          <ac:chgData name="Solange Jacobsen" userId="438dba2b-a132-4a4d-81e8-195135e509f7" providerId="ADAL" clId="{5CDDDE65-FF86-4BDA-80FA-FCC3C588A955}" dt="2023-01-26T12:28:18.929" v="1616" actId="1076"/>
          <ac:spMkLst>
            <pc:docMk/>
            <pc:sldMk cId="4156036328" sldId="851"/>
            <ac:spMk id="8" creationId="{DB14E59C-5160-0E65-BB17-C669EF834C46}"/>
          </ac:spMkLst>
        </pc:spChg>
        <pc:picChg chg="del">
          <ac:chgData name="Solange Jacobsen" userId="438dba2b-a132-4a4d-81e8-195135e509f7" providerId="ADAL" clId="{5CDDDE65-FF86-4BDA-80FA-FCC3C588A955}" dt="2023-01-26T11:28:49.880" v="520" actId="478"/>
          <ac:picMkLst>
            <pc:docMk/>
            <pc:sldMk cId="4156036328" sldId="851"/>
            <ac:picMk id="5" creationId="{BD477732-AB2D-D39D-DA04-C2953DD339A6}"/>
          </ac:picMkLst>
        </pc:picChg>
        <pc:picChg chg="add mod">
          <ac:chgData name="Solange Jacobsen" userId="438dba2b-a132-4a4d-81e8-195135e509f7" providerId="ADAL" clId="{5CDDDE65-FF86-4BDA-80FA-FCC3C588A955}" dt="2023-01-26T11:31:20.350" v="561"/>
          <ac:picMkLst>
            <pc:docMk/>
            <pc:sldMk cId="4156036328" sldId="851"/>
            <ac:picMk id="6" creationId="{4E982A20-7BC2-7AEC-B085-36833AFE0A1E}"/>
          </ac:picMkLst>
        </pc:picChg>
      </pc:sldChg>
      <pc:sldChg chg="addSp delSp modSp mod">
        <pc:chgData name="Solange Jacobsen" userId="438dba2b-a132-4a4d-81e8-195135e509f7" providerId="ADAL" clId="{5CDDDE65-FF86-4BDA-80FA-FCC3C588A955}" dt="2023-01-26T12:29:01.855" v="1626" actId="20577"/>
        <pc:sldMkLst>
          <pc:docMk/>
          <pc:sldMk cId="3500213232" sldId="852"/>
        </pc:sldMkLst>
        <pc:spChg chg="del">
          <ac:chgData name="Solange Jacobsen" userId="438dba2b-a132-4a4d-81e8-195135e509f7" providerId="ADAL" clId="{5CDDDE65-FF86-4BDA-80FA-FCC3C588A955}" dt="2023-01-26T11:43:00.580" v="679" actId="478"/>
          <ac:spMkLst>
            <pc:docMk/>
            <pc:sldMk cId="3500213232" sldId="852"/>
            <ac:spMk id="2" creationId="{F66384F5-2E9B-286A-7ED3-A98EEF2F7900}"/>
          </ac:spMkLst>
        </pc:spChg>
        <pc:spChg chg="del">
          <ac:chgData name="Solange Jacobsen" userId="438dba2b-a132-4a4d-81e8-195135e509f7" providerId="ADAL" clId="{5CDDDE65-FF86-4BDA-80FA-FCC3C588A955}" dt="2023-01-26T11:43:00.580" v="679" actId="478"/>
          <ac:spMkLst>
            <pc:docMk/>
            <pc:sldMk cId="3500213232" sldId="852"/>
            <ac:spMk id="4" creationId="{BFE39BA2-AD3B-1AB2-FC6E-50D2C6A98029}"/>
          </ac:spMkLst>
        </pc:spChg>
        <pc:spChg chg="add mod">
          <ac:chgData name="Solange Jacobsen" userId="438dba2b-a132-4a4d-81e8-195135e509f7" providerId="ADAL" clId="{5CDDDE65-FF86-4BDA-80FA-FCC3C588A955}" dt="2023-01-26T11:36:16.884" v="639" actId="20577"/>
          <ac:spMkLst>
            <pc:docMk/>
            <pc:sldMk cId="3500213232" sldId="852"/>
            <ac:spMk id="6" creationId="{3B86A296-C3FA-43C5-9839-C363268750F6}"/>
          </ac:spMkLst>
        </pc:spChg>
        <pc:spChg chg="add mod">
          <ac:chgData name="Solange Jacobsen" userId="438dba2b-a132-4a4d-81e8-195135e509f7" providerId="ADAL" clId="{5CDDDE65-FF86-4BDA-80FA-FCC3C588A955}" dt="2023-01-26T12:29:01.855" v="1626" actId="20577"/>
          <ac:spMkLst>
            <pc:docMk/>
            <pc:sldMk cId="3500213232" sldId="852"/>
            <ac:spMk id="7" creationId="{294F4A63-A4D5-D200-C434-3820F1B852FA}"/>
          </ac:spMkLst>
        </pc:spChg>
        <pc:picChg chg="add mod">
          <ac:chgData name="Solange Jacobsen" userId="438dba2b-a132-4a4d-81e8-195135e509f7" providerId="ADAL" clId="{5CDDDE65-FF86-4BDA-80FA-FCC3C588A955}" dt="2023-01-26T11:31:23.610" v="562"/>
          <ac:picMkLst>
            <pc:docMk/>
            <pc:sldMk cId="3500213232" sldId="852"/>
            <ac:picMk id="3" creationId="{227DF4D4-474E-ACB6-9639-875C4A3D8AB7}"/>
          </ac:picMkLst>
        </pc:picChg>
        <pc:picChg chg="del">
          <ac:chgData name="Solange Jacobsen" userId="438dba2b-a132-4a4d-81e8-195135e509f7" providerId="ADAL" clId="{5CDDDE65-FF86-4BDA-80FA-FCC3C588A955}" dt="2023-01-26T11:28:53.396" v="521" actId="478"/>
          <ac:picMkLst>
            <pc:docMk/>
            <pc:sldMk cId="3500213232" sldId="852"/>
            <ac:picMk id="5" creationId="{53F3C732-EEF0-985E-D1F3-6E58ECC1DC04}"/>
          </ac:picMkLst>
        </pc:picChg>
      </pc:sldChg>
      <pc:sldChg chg="addSp delSp modSp mod">
        <pc:chgData name="Solange Jacobsen" userId="438dba2b-a132-4a4d-81e8-195135e509f7" providerId="ADAL" clId="{5CDDDE65-FF86-4BDA-80FA-FCC3C588A955}" dt="2023-01-26T12:29:59.264" v="1652" actId="20577"/>
        <pc:sldMkLst>
          <pc:docMk/>
          <pc:sldMk cId="1041784667" sldId="853"/>
        </pc:sldMkLst>
        <pc:spChg chg="del">
          <ac:chgData name="Solange Jacobsen" userId="438dba2b-a132-4a4d-81e8-195135e509f7" providerId="ADAL" clId="{5CDDDE65-FF86-4BDA-80FA-FCC3C588A955}" dt="2023-01-26T11:42:57.491" v="678" actId="478"/>
          <ac:spMkLst>
            <pc:docMk/>
            <pc:sldMk cId="1041784667" sldId="853"/>
            <ac:spMk id="2" creationId="{F66384F5-2E9B-286A-7ED3-A98EEF2F7900}"/>
          </ac:spMkLst>
        </pc:spChg>
        <pc:spChg chg="del">
          <ac:chgData name="Solange Jacobsen" userId="438dba2b-a132-4a4d-81e8-195135e509f7" providerId="ADAL" clId="{5CDDDE65-FF86-4BDA-80FA-FCC3C588A955}" dt="2023-01-26T11:42:57.491" v="678" actId="478"/>
          <ac:spMkLst>
            <pc:docMk/>
            <pc:sldMk cId="1041784667" sldId="853"/>
            <ac:spMk id="3" creationId="{B7FA4ACF-AA15-DB34-2D97-D962CA2D2DD6}"/>
          </ac:spMkLst>
        </pc:spChg>
        <pc:spChg chg="add mod">
          <ac:chgData name="Solange Jacobsen" userId="438dba2b-a132-4a4d-81e8-195135e509f7" providerId="ADAL" clId="{5CDDDE65-FF86-4BDA-80FA-FCC3C588A955}" dt="2023-01-26T11:36:22.027" v="641" actId="20577"/>
          <ac:spMkLst>
            <pc:docMk/>
            <pc:sldMk cId="1041784667" sldId="853"/>
            <ac:spMk id="6" creationId="{4C857111-35ED-D734-F202-18E1144D1286}"/>
          </ac:spMkLst>
        </pc:spChg>
        <pc:spChg chg="add mod">
          <ac:chgData name="Solange Jacobsen" userId="438dba2b-a132-4a4d-81e8-195135e509f7" providerId="ADAL" clId="{5CDDDE65-FF86-4BDA-80FA-FCC3C588A955}" dt="2023-01-26T12:29:59.264" v="1652" actId="20577"/>
          <ac:spMkLst>
            <pc:docMk/>
            <pc:sldMk cId="1041784667" sldId="853"/>
            <ac:spMk id="7" creationId="{79BCDA22-EEE4-1F8F-E1FF-E94014FF67DD}"/>
          </ac:spMkLst>
        </pc:spChg>
        <pc:picChg chg="del">
          <ac:chgData name="Solange Jacobsen" userId="438dba2b-a132-4a4d-81e8-195135e509f7" providerId="ADAL" clId="{5CDDDE65-FF86-4BDA-80FA-FCC3C588A955}" dt="2023-01-26T11:28:57.191" v="522" actId="478"/>
          <ac:picMkLst>
            <pc:docMk/>
            <pc:sldMk cId="1041784667" sldId="853"/>
            <ac:picMk id="4" creationId="{950ED010-868E-452C-0E9D-52FE42C8494B}"/>
          </ac:picMkLst>
        </pc:picChg>
        <pc:picChg chg="add mod">
          <ac:chgData name="Solange Jacobsen" userId="438dba2b-a132-4a4d-81e8-195135e509f7" providerId="ADAL" clId="{5CDDDE65-FF86-4BDA-80FA-FCC3C588A955}" dt="2023-01-26T11:31:25.647" v="563"/>
          <ac:picMkLst>
            <pc:docMk/>
            <pc:sldMk cId="1041784667" sldId="853"/>
            <ac:picMk id="5" creationId="{D7C2EDC1-295D-48B4-9557-E2E5265B160D}"/>
          </ac:picMkLst>
        </pc:picChg>
      </pc:sldChg>
      <pc:sldChg chg="addSp delSp modSp mod">
        <pc:chgData name="Solange Jacobsen" userId="438dba2b-a132-4a4d-81e8-195135e509f7" providerId="ADAL" clId="{5CDDDE65-FF86-4BDA-80FA-FCC3C588A955}" dt="2023-01-26T12:36:22.894" v="2246" actId="20577"/>
        <pc:sldMkLst>
          <pc:docMk/>
          <pc:sldMk cId="1190069912" sldId="854"/>
        </pc:sldMkLst>
        <pc:spChg chg="del">
          <ac:chgData name="Solange Jacobsen" userId="438dba2b-a132-4a4d-81e8-195135e509f7" providerId="ADAL" clId="{5CDDDE65-FF86-4BDA-80FA-FCC3C588A955}" dt="2023-01-26T11:42:53.749" v="677" actId="478"/>
          <ac:spMkLst>
            <pc:docMk/>
            <pc:sldMk cId="1190069912" sldId="854"/>
            <ac:spMk id="2" creationId="{F66384F5-2E9B-286A-7ED3-A98EEF2F7900}"/>
          </ac:spMkLst>
        </pc:spChg>
        <pc:spChg chg="add mod">
          <ac:chgData name="Solange Jacobsen" userId="438dba2b-a132-4a4d-81e8-195135e509f7" providerId="ADAL" clId="{5CDDDE65-FF86-4BDA-80FA-FCC3C588A955}" dt="2023-01-26T11:36:28.426" v="643" actId="20577"/>
          <ac:spMkLst>
            <pc:docMk/>
            <pc:sldMk cId="1190069912" sldId="854"/>
            <ac:spMk id="5" creationId="{ABC48BC6-94FA-2FDA-D407-8287813861BC}"/>
          </ac:spMkLst>
        </pc:spChg>
        <pc:spChg chg="add mod">
          <ac:chgData name="Solange Jacobsen" userId="438dba2b-a132-4a4d-81e8-195135e509f7" providerId="ADAL" clId="{5CDDDE65-FF86-4BDA-80FA-FCC3C588A955}" dt="2023-01-26T12:36:22.894" v="2246" actId="20577"/>
          <ac:spMkLst>
            <pc:docMk/>
            <pc:sldMk cId="1190069912" sldId="854"/>
            <ac:spMk id="6" creationId="{4CC7A6D2-508E-E2F7-D3EF-7FCE5127CC0D}"/>
          </ac:spMkLst>
        </pc:spChg>
        <pc:picChg chg="del">
          <ac:chgData name="Solange Jacobsen" userId="438dba2b-a132-4a4d-81e8-195135e509f7" providerId="ADAL" clId="{5CDDDE65-FF86-4BDA-80FA-FCC3C588A955}" dt="2023-01-26T11:29:00.310" v="523" actId="478"/>
          <ac:picMkLst>
            <pc:docMk/>
            <pc:sldMk cId="1190069912" sldId="854"/>
            <ac:picMk id="3" creationId="{1556F70B-FDA7-967E-8EC1-8E3ADBD7AC2C}"/>
          </ac:picMkLst>
        </pc:picChg>
        <pc:picChg chg="add mod">
          <ac:chgData name="Solange Jacobsen" userId="438dba2b-a132-4a4d-81e8-195135e509f7" providerId="ADAL" clId="{5CDDDE65-FF86-4BDA-80FA-FCC3C588A955}" dt="2023-01-26T11:31:27.972" v="564"/>
          <ac:picMkLst>
            <pc:docMk/>
            <pc:sldMk cId="1190069912" sldId="854"/>
            <ac:picMk id="4" creationId="{6603EA64-AB5C-DE2F-E844-F1D2DF251D20}"/>
          </ac:picMkLst>
        </pc:picChg>
      </pc:sldChg>
      <pc:sldChg chg="addSp delSp modSp mod modAnim">
        <pc:chgData name="Solange Jacobsen" userId="438dba2b-a132-4a4d-81e8-195135e509f7" providerId="ADAL" clId="{5CDDDE65-FF86-4BDA-80FA-FCC3C588A955}" dt="2023-01-26T12:37:18.274" v="2262" actId="1076"/>
        <pc:sldMkLst>
          <pc:docMk/>
          <pc:sldMk cId="1166979002" sldId="855"/>
        </pc:sldMkLst>
        <pc:spChg chg="del">
          <ac:chgData name="Solange Jacobsen" userId="438dba2b-a132-4a4d-81e8-195135e509f7" providerId="ADAL" clId="{5CDDDE65-FF86-4BDA-80FA-FCC3C588A955}" dt="2023-01-26T11:42:49.744" v="675" actId="478"/>
          <ac:spMkLst>
            <pc:docMk/>
            <pc:sldMk cId="1166979002" sldId="855"/>
            <ac:spMk id="2" creationId="{F66384F5-2E9B-286A-7ED3-A98EEF2F7900}"/>
          </ac:spMkLst>
        </pc:spChg>
        <pc:spChg chg="del">
          <ac:chgData name="Solange Jacobsen" userId="438dba2b-a132-4a4d-81e8-195135e509f7" providerId="ADAL" clId="{5CDDDE65-FF86-4BDA-80FA-FCC3C588A955}" dt="2023-01-26T11:42:49.744" v="675" actId="478"/>
          <ac:spMkLst>
            <pc:docMk/>
            <pc:sldMk cId="1166979002" sldId="855"/>
            <ac:spMk id="3" creationId="{BB798ACB-BC55-61A6-566C-57AC84E20B37}"/>
          </ac:spMkLst>
        </pc:spChg>
        <pc:spChg chg="add mod">
          <ac:chgData name="Solange Jacobsen" userId="438dba2b-a132-4a4d-81e8-195135e509f7" providerId="ADAL" clId="{5CDDDE65-FF86-4BDA-80FA-FCC3C588A955}" dt="2023-01-26T11:36:38.313" v="645" actId="20577"/>
          <ac:spMkLst>
            <pc:docMk/>
            <pc:sldMk cId="1166979002" sldId="855"/>
            <ac:spMk id="7" creationId="{D65EAF64-A579-0100-2CA6-9324A84053D8}"/>
          </ac:spMkLst>
        </pc:spChg>
        <pc:spChg chg="add mod">
          <ac:chgData name="Solange Jacobsen" userId="438dba2b-a132-4a4d-81e8-195135e509f7" providerId="ADAL" clId="{5CDDDE65-FF86-4BDA-80FA-FCC3C588A955}" dt="2023-01-26T12:37:18.274" v="2262" actId="1076"/>
          <ac:spMkLst>
            <pc:docMk/>
            <pc:sldMk cId="1166979002" sldId="855"/>
            <ac:spMk id="8" creationId="{4502BE0A-EEA1-0DDF-9ECE-C4BD587B8767}"/>
          </ac:spMkLst>
        </pc:spChg>
        <pc:picChg chg="del">
          <ac:chgData name="Solange Jacobsen" userId="438dba2b-a132-4a4d-81e8-195135e509f7" providerId="ADAL" clId="{5CDDDE65-FF86-4BDA-80FA-FCC3C588A955}" dt="2023-01-26T11:29:04.580" v="524" actId="478"/>
          <ac:picMkLst>
            <pc:docMk/>
            <pc:sldMk cId="1166979002" sldId="855"/>
            <ac:picMk id="4" creationId="{6AF303C8-A626-339B-B379-1D989D76560E}"/>
          </ac:picMkLst>
        </pc:picChg>
        <pc:picChg chg="del">
          <ac:chgData name="Solange Jacobsen" userId="438dba2b-a132-4a4d-81e8-195135e509f7" providerId="ADAL" clId="{5CDDDE65-FF86-4BDA-80FA-FCC3C588A955}" dt="2023-01-26T11:42:50.675" v="676" actId="478"/>
          <ac:picMkLst>
            <pc:docMk/>
            <pc:sldMk cId="1166979002" sldId="855"/>
            <ac:picMk id="5" creationId="{46A16E41-C7F1-662D-7B54-F9BBBE933F32}"/>
          </ac:picMkLst>
        </pc:picChg>
        <pc:picChg chg="add mod">
          <ac:chgData name="Solange Jacobsen" userId="438dba2b-a132-4a4d-81e8-195135e509f7" providerId="ADAL" clId="{5CDDDE65-FF86-4BDA-80FA-FCC3C588A955}" dt="2023-01-26T11:31:30.491" v="565"/>
          <ac:picMkLst>
            <pc:docMk/>
            <pc:sldMk cId="1166979002" sldId="855"/>
            <ac:picMk id="6" creationId="{529C9A3C-3384-DEBD-7A7F-6F38A344C843}"/>
          </ac:picMkLst>
        </pc:picChg>
      </pc:sldChg>
      <pc:sldChg chg="addSp delSp modSp mod">
        <pc:chgData name="Solange Jacobsen" userId="438dba2b-a132-4a4d-81e8-195135e509f7" providerId="ADAL" clId="{5CDDDE65-FF86-4BDA-80FA-FCC3C588A955}" dt="2023-01-26T12:37:44.231" v="2273" actId="20577"/>
        <pc:sldMkLst>
          <pc:docMk/>
          <pc:sldMk cId="1991335531" sldId="856"/>
        </pc:sldMkLst>
        <pc:spChg chg="del">
          <ac:chgData name="Solange Jacobsen" userId="438dba2b-a132-4a4d-81e8-195135e509f7" providerId="ADAL" clId="{5CDDDE65-FF86-4BDA-80FA-FCC3C588A955}" dt="2023-01-26T11:42:44.876" v="674" actId="478"/>
          <ac:spMkLst>
            <pc:docMk/>
            <pc:sldMk cId="1991335531" sldId="856"/>
            <ac:spMk id="2" creationId="{F66384F5-2E9B-286A-7ED3-A98EEF2F7900}"/>
          </ac:spMkLst>
        </pc:spChg>
        <pc:spChg chg="del">
          <ac:chgData name="Solange Jacobsen" userId="438dba2b-a132-4a4d-81e8-195135e509f7" providerId="ADAL" clId="{5CDDDE65-FF86-4BDA-80FA-FCC3C588A955}" dt="2023-01-26T11:42:44.876" v="674" actId="478"/>
          <ac:spMkLst>
            <pc:docMk/>
            <pc:sldMk cId="1991335531" sldId="856"/>
            <ac:spMk id="3" creationId="{74CAA40C-07B3-90F1-8B3C-C157A46B4CDE}"/>
          </ac:spMkLst>
        </pc:spChg>
        <pc:spChg chg="add mod">
          <ac:chgData name="Solange Jacobsen" userId="438dba2b-a132-4a4d-81e8-195135e509f7" providerId="ADAL" clId="{5CDDDE65-FF86-4BDA-80FA-FCC3C588A955}" dt="2023-01-26T11:36:45.936" v="647" actId="20577"/>
          <ac:spMkLst>
            <pc:docMk/>
            <pc:sldMk cId="1991335531" sldId="856"/>
            <ac:spMk id="6" creationId="{586FD1F9-6E19-E2D8-F8A6-F5BD1F5C1E23}"/>
          </ac:spMkLst>
        </pc:spChg>
        <pc:spChg chg="add mod">
          <ac:chgData name="Solange Jacobsen" userId="438dba2b-a132-4a4d-81e8-195135e509f7" providerId="ADAL" clId="{5CDDDE65-FF86-4BDA-80FA-FCC3C588A955}" dt="2023-01-26T12:37:44.231" v="2273" actId="20577"/>
          <ac:spMkLst>
            <pc:docMk/>
            <pc:sldMk cId="1991335531" sldId="856"/>
            <ac:spMk id="7" creationId="{8964F98B-F4EB-296C-EE62-67C643B03749}"/>
          </ac:spMkLst>
        </pc:spChg>
        <pc:picChg chg="del">
          <ac:chgData name="Solange Jacobsen" userId="438dba2b-a132-4a4d-81e8-195135e509f7" providerId="ADAL" clId="{5CDDDE65-FF86-4BDA-80FA-FCC3C588A955}" dt="2023-01-26T11:29:07.593" v="525" actId="478"/>
          <ac:picMkLst>
            <pc:docMk/>
            <pc:sldMk cId="1991335531" sldId="856"/>
            <ac:picMk id="4" creationId="{5FA67516-1C1C-902D-6EA9-F2A6489978B5}"/>
          </ac:picMkLst>
        </pc:picChg>
        <pc:picChg chg="add mod">
          <ac:chgData name="Solange Jacobsen" userId="438dba2b-a132-4a4d-81e8-195135e509f7" providerId="ADAL" clId="{5CDDDE65-FF86-4BDA-80FA-FCC3C588A955}" dt="2023-01-26T11:31:36.378" v="566"/>
          <ac:picMkLst>
            <pc:docMk/>
            <pc:sldMk cId="1991335531" sldId="856"/>
            <ac:picMk id="5" creationId="{CFD28B7B-78E3-8B9D-8432-4E966E6BBA28}"/>
          </ac:picMkLst>
        </pc:picChg>
      </pc:sldChg>
      <pc:sldChg chg="addSp delSp modSp mod">
        <pc:chgData name="Solange Jacobsen" userId="438dba2b-a132-4a4d-81e8-195135e509f7" providerId="ADAL" clId="{5CDDDE65-FF86-4BDA-80FA-FCC3C588A955}" dt="2023-01-26T12:38:23.053" v="2283" actId="5793"/>
        <pc:sldMkLst>
          <pc:docMk/>
          <pc:sldMk cId="3560866186" sldId="857"/>
        </pc:sldMkLst>
        <pc:spChg chg="del">
          <ac:chgData name="Solange Jacobsen" userId="438dba2b-a132-4a4d-81e8-195135e509f7" providerId="ADAL" clId="{5CDDDE65-FF86-4BDA-80FA-FCC3C588A955}" dt="2023-01-26T11:42:41.193" v="673" actId="478"/>
          <ac:spMkLst>
            <pc:docMk/>
            <pc:sldMk cId="3560866186" sldId="857"/>
            <ac:spMk id="2" creationId="{F66384F5-2E9B-286A-7ED3-A98EEF2F7900}"/>
          </ac:spMkLst>
        </pc:spChg>
        <pc:spChg chg="add mod">
          <ac:chgData name="Solange Jacobsen" userId="438dba2b-a132-4a4d-81e8-195135e509f7" providerId="ADAL" clId="{5CDDDE65-FF86-4BDA-80FA-FCC3C588A955}" dt="2023-01-26T11:36:54.412" v="649" actId="20577"/>
          <ac:spMkLst>
            <pc:docMk/>
            <pc:sldMk cId="3560866186" sldId="857"/>
            <ac:spMk id="5" creationId="{9CEDA4F5-868C-D735-F6B3-E97C7CD9790A}"/>
          </ac:spMkLst>
        </pc:spChg>
        <pc:spChg chg="add mod">
          <ac:chgData name="Solange Jacobsen" userId="438dba2b-a132-4a4d-81e8-195135e509f7" providerId="ADAL" clId="{5CDDDE65-FF86-4BDA-80FA-FCC3C588A955}" dt="2023-01-26T12:38:23.053" v="2283" actId="5793"/>
          <ac:spMkLst>
            <pc:docMk/>
            <pc:sldMk cId="3560866186" sldId="857"/>
            <ac:spMk id="6" creationId="{584707A2-35AD-8FD3-A772-4E48E3B09FAE}"/>
          </ac:spMkLst>
        </pc:spChg>
        <pc:picChg chg="del">
          <ac:chgData name="Solange Jacobsen" userId="438dba2b-a132-4a4d-81e8-195135e509f7" providerId="ADAL" clId="{5CDDDE65-FF86-4BDA-80FA-FCC3C588A955}" dt="2023-01-26T11:29:10.824" v="526" actId="478"/>
          <ac:picMkLst>
            <pc:docMk/>
            <pc:sldMk cId="3560866186" sldId="857"/>
            <ac:picMk id="3" creationId="{E7012DFD-F74A-2373-BE6E-824330794E2C}"/>
          </ac:picMkLst>
        </pc:picChg>
        <pc:picChg chg="add mod">
          <ac:chgData name="Solange Jacobsen" userId="438dba2b-a132-4a4d-81e8-195135e509f7" providerId="ADAL" clId="{5CDDDE65-FF86-4BDA-80FA-FCC3C588A955}" dt="2023-01-26T11:31:38.477" v="567"/>
          <ac:picMkLst>
            <pc:docMk/>
            <pc:sldMk cId="3560866186" sldId="857"/>
            <ac:picMk id="4" creationId="{A80812DA-FDA5-6774-9BC3-63CBB7FAEFA1}"/>
          </ac:picMkLst>
        </pc:picChg>
      </pc:sldChg>
      <pc:sldChg chg="addSp delSp modSp mod">
        <pc:chgData name="Solange Jacobsen" userId="438dba2b-a132-4a4d-81e8-195135e509f7" providerId="ADAL" clId="{5CDDDE65-FF86-4BDA-80FA-FCC3C588A955}" dt="2023-01-26T12:39:09.894" v="2290" actId="1076"/>
        <pc:sldMkLst>
          <pc:docMk/>
          <pc:sldMk cId="3378049624" sldId="858"/>
        </pc:sldMkLst>
        <pc:spChg chg="del">
          <ac:chgData name="Solange Jacobsen" userId="438dba2b-a132-4a4d-81e8-195135e509f7" providerId="ADAL" clId="{5CDDDE65-FF86-4BDA-80FA-FCC3C588A955}" dt="2023-01-26T11:42:38.241" v="672" actId="478"/>
          <ac:spMkLst>
            <pc:docMk/>
            <pc:sldMk cId="3378049624" sldId="858"/>
            <ac:spMk id="2" creationId="{F66384F5-2E9B-286A-7ED3-A98EEF2F7900}"/>
          </ac:spMkLst>
        </pc:spChg>
        <pc:spChg chg="del">
          <ac:chgData name="Solange Jacobsen" userId="438dba2b-a132-4a4d-81e8-195135e509f7" providerId="ADAL" clId="{5CDDDE65-FF86-4BDA-80FA-FCC3C588A955}" dt="2023-01-26T11:42:38.241" v="672" actId="478"/>
          <ac:spMkLst>
            <pc:docMk/>
            <pc:sldMk cId="3378049624" sldId="858"/>
            <ac:spMk id="3" creationId="{916966F0-B216-9734-21CF-76E7E62D03AC}"/>
          </ac:spMkLst>
        </pc:spChg>
        <pc:spChg chg="add mod">
          <ac:chgData name="Solange Jacobsen" userId="438dba2b-a132-4a4d-81e8-195135e509f7" providerId="ADAL" clId="{5CDDDE65-FF86-4BDA-80FA-FCC3C588A955}" dt="2023-01-26T11:36:59.594" v="651" actId="20577"/>
          <ac:spMkLst>
            <pc:docMk/>
            <pc:sldMk cId="3378049624" sldId="858"/>
            <ac:spMk id="6" creationId="{EB3A7BAD-07AE-B61C-0176-0964B93BD8D7}"/>
          </ac:spMkLst>
        </pc:spChg>
        <pc:spChg chg="add mod">
          <ac:chgData name="Solange Jacobsen" userId="438dba2b-a132-4a4d-81e8-195135e509f7" providerId="ADAL" clId="{5CDDDE65-FF86-4BDA-80FA-FCC3C588A955}" dt="2023-01-26T12:39:09.894" v="2290" actId="1076"/>
          <ac:spMkLst>
            <pc:docMk/>
            <pc:sldMk cId="3378049624" sldId="858"/>
            <ac:spMk id="7" creationId="{B502CA5C-C20C-A94A-C0AC-D6CE4046D0DE}"/>
          </ac:spMkLst>
        </pc:spChg>
        <pc:picChg chg="del">
          <ac:chgData name="Solange Jacobsen" userId="438dba2b-a132-4a4d-81e8-195135e509f7" providerId="ADAL" clId="{5CDDDE65-FF86-4BDA-80FA-FCC3C588A955}" dt="2023-01-26T11:29:14.913" v="527" actId="478"/>
          <ac:picMkLst>
            <pc:docMk/>
            <pc:sldMk cId="3378049624" sldId="858"/>
            <ac:picMk id="4" creationId="{F8F1F2B5-8688-D5B6-0BB4-54951AFF83DA}"/>
          </ac:picMkLst>
        </pc:picChg>
        <pc:picChg chg="add mod">
          <ac:chgData name="Solange Jacobsen" userId="438dba2b-a132-4a4d-81e8-195135e509f7" providerId="ADAL" clId="{5CDDDE65-FF86-4BDA-80FA-FCC3C588A955}" dt="2023-01-26T11:31:43.561" v="568"/>
          <ac:picMkLst>
            <pc:docMk/>
            <pc:sldMk cId="3378049624" sldId="858"/>
            <ac:picMk id="5" creationId="{9C00E8D6-2911-CDAA-3EF6-21E0EA214035}"/>
          </ac:picMkLst>
        </pc:picChg>
      </pc:sldChg>
      <pc:sldChg chg="addSp delSp modSp mod">
        <pc:chgData name="Solange Jacobsen" userId="438dba2b-a132-4a4d-81e8-195135e509f7" providerId="ADAL" clId="{5CDDDE65-FF86-4BDA-80FA-FCC3C588A955}" dt="2023-01-26T12:39:45.078" v="2307" actId="20577"/>
        <pc:sldMkLst>
          <pc:docMk/>
          <pc:sldMk cId="3795872325" sldId="859"/>
        </pc:sldMkLst>
        <pc:spChg chg="del">
          <ac:chgData name="Solange Jacobsen" userId="438dba2b-a132-4a4d-81e8-195135e509f7" providerId="ADAL" clId="{5CDDDE65-FF86-4BDA-80FA-FCC3C588A955}" dt="2023-01-26T11:42:34.633" v="671" actId="478"/>
          <ac:spMkLst>
            <pc:docMk/>
            <pc:sldMk cId="3795872325" sldId="859"/>
            <ac:spMk id="2" creationId="{F66384F5-2E9B-286A-7ED3-A98EEF2F7900}"/>
          </ac:spMkLst>
        </pc:spChg>
        <pc:spChg chg="add mod">
          <ac:chgData name="Solange Jacobsen" userId="438dba2b-a132-4a4d-81e8-195135e509f7" providerId="ADAL" clId="{5CDDDE65-FF86-4BDA-80FA-FCC3C588A955}" dt="2023-01-26T11:37:04.759" v="653" actId="20577"/>
          <ac:spMkLst>
            <pc:docMk/>
            <pc:sldMk cId="3795872325" sldId="859"/>
            <ac:spMk id="5" creationId="{D5DEB793-7CA6-14B6-3196-1230BF356255}"/>
          </ac:spMkLst>
        </pc:spChg>
        <pc:spChg chg="add mod">
          <ac:chgData name="Solange Jacobsen" userId="438dba2b-a132-4a4d-81e8-195135e509f7" providerId="ADAL" clId="{5CDDDE65-FF86-4BDA-80FA-FCC3C588A955}" dt="2023-01-26T12:39:45.078" v="2307" actId="20577"/>
          <ac:spMkLst>
            <pc:docMk/>
            <pc:sldMk cId="3795872325" sldId="859"/>
            <ac:spMk id="6" creationId="{4E99CC4F-E2AC-7D16-BBAA-341144B44823}"/>
          </ac:spMkLst>
        </pc:spChg>
        <pc:picChg chg="del">
          <ac:chgData name="Solange Jacobsen" userId="438dba2b-a132-4a4d-81e8-195135e509f7" providerId="ADAL" clId="{5CDDDE65-FF86-4BDA-80FA-FCC3C588A955}" dt="2023-01-26T11:29:17.712" v="528" actId="478"/>
          <ac:picMkLst>
            <pc:docMk/>
            <pc:sldMk cId="3795872325" sldId="859"/>
            <ac:picMk id="3" creationId="{B4864DFC-D275-6E35-FD29-53A474003D0D}"/>
          </ac:picMkLst>
        </pc:picChg>
        <pc:picChg chg="add mod">
          <ac:chgData name="Solange Jacobsen" userId="438dba2b-a132-4a4d-81e8-195135e509f7" providerId="ADAL" clId="{5CDDDE65-FF86-4BDA-80FA-FCC3C588A955}" dt="2023-01-26T11:31:45.766" v="569"/>
          <ac:picMkLst>
            <pc:docMk/>
            <pc:sldMk cId="3795872325" sldId="859"/>
            <ac:picMk id="4" creationId="{D70B8687-2CDA-C45C-1BA8-60A3EB05EF91}"/>
          </ac:picMkLst>
        </pc:picChg>
      </pc:sldChg>
      <pc:sldChg chg="addSp delSp modSp mod">
        <pc:chgData name="Solange Jacobsen" userId="438dba2b-a132-4a4d-81e8-195135e509f7" providerId="ADAL" clId="{5CDDDE65-FF86-4BDA-80FA-FCC3C588A955}" dt="2023-01-26T12:40:29.576" v="2313" actId="1076"/>
        <pc:sldMkLst>
          <pc:docMk/>
          <pc:sldMk cId="3968071584" sldId="860"/>
        </pc:sldMkLst>
        <pc:spChg chg="del">
          <ac:chgData name="Solange Jacobsen" userId="438dba2b-a132-4a4d-81e8-195135e509f7" providerId="ADAL" clId="{5CDDDE65-FF86-4BDA-80FA-FCC3C588A955}" dt="2023-01-26T11:42:27.072" v="670" actId="478"/>
          <ac:spMkLst>
            <pc:docMk/>
            <pc:sldMk cId="3968071584" sldId="860"/>
            <ac:spMk id="2" creationId="{F66384F5-2E9B-286A-7ED3-A98EEF2F7900}"/>
          </ac:spMkLst>
        </pc:spChg>
        <pc:spChg chg="del">
          <ac:chgData name="Solange Jacobsen" userId="438dba2b-a132-4a4d-81e8-195135e509f7" providerId="ADAL" clId="{5CDDDE65-FF86-4BDA-80FA-FCC3C588A955}" dt="2023-01-26T11:42:27.072" v="670" actId="478"/>
          <ac:spMkLst>
            <pc:docMk/>
            <pc:sldMk cId="3968071584" sldId="860"/>
            <ac:spMk id="3" creationId="{4A0272DF-52EB-30FD-29C2-B6F7F6180415}"/>
          </ac:spMkLst>
        </pc:spChg>
        <pc:spChg chg="add mod">
          <ac:chgData name="Solange Jacobsen" userId="438dba2b-a132-4a4d-81e8-195135e509f7" providerId="ADAL" clId="{5CDDDE65-FF86-4BDA-80FA-FCC3C588A955}" dt="2023-01-26T11:37:12.002" v="655" actId="20577"/>
          <ac:spMkLst>
            <pc:docMk/>
            <pc:sldMk cId="3968071584" sldId="860"/>
            <ac:spMk id="6" creationId="{22562EED-41DB-1DA3-5C32-33ADFFB0D8CA}"/>
          </ac:spMkLst>
        </pc:spChg>
        <pc:spChg chg="add mod">
          <ac:chgData name="Solange Jacobsen" userId="438dba2b-a132-4a4d-81e8-195135e509f7" providerId="ADAL" clId="{5CDDDE65-FF86-4BDA-80FA-FCC3C588A955}" dt="2023-01-26T12:40:29.576" v="2313" actId="1076"/>
          <ac:spMkLst>
            <pc:docMk/>
            <pc:sldMk cId="3968071584" sldId="860"/>
            <ac:spMk id="7" creationId="{865CD226-3489-3494-036D-8C6E8E26BF54}"/>
          </ac:spMkLst>
        </pc:spChg>
        <pc:picChg chg="del">
          <ac:chgData name="Solange Jacobsen" userId="438dba2b-a132-4a4d-81e8-195135e509f7" providerId="ADAL" clId="{5CDDDE65-FF86-4BDA-80FA-FCC3C588A955}" dt="2023-01-26T11:29:20.607" v="529" actId="478"/>
          <ac:picMkLst>
            <pc:docMk/>
            <pc:sldMk cId="3968071584" sldId="860"/>
            <ac:picMk id="4" creationId="{129D7248-25AF-69AA-8F05-AC495084E773}"/>
          </ac:picMkLst>
        </pc:picChg>
        <pc:picChg chg="add mod">
          <ac:chgData name="Solange Jacobsen" userId="438dba2b-a132-4a4d-81e8-195135e509f7" providerId="ADAL" clId="{5CDDDE65-FF86-4BDA-80FA-FCC3C588A955}" dt="2023-01-26T11:31:48.351" v="570"/>
          <ac:picMkLst>
            <pc:docMk/>
            <pc:sldMk cId="3968071584" sldId="860"/>
            <ac:picMk id="5" creationId="{3C1B2212-EB4A-CCAD-84BD-160A3DA2A227}"/>
          </ac:picMkLst>
        </pc:picChg>
      </pc:sldChg>
      <pc:sldChg chg="addSp delSp modSp mod">
        <pc:chgData name="Solange Jacobsen" userId="438dba2b-a132-4a4d-81e8-195135e509f7" providerId="ADAL" clId="{5CDDDE65-FF86-4BDA-80FA-FCC3C588A955}" dt="2023-01-26T12:40:58.747" v="2319" actId="1076"/>
        <pc:sldMkLst>
          <pc:docMk/>
          <pc:sldMk cId="1032303078" sldId="861"/>
        </pc:sldMkLst>
        <pc:spChg chg="del">
          <ac:chgData name="Solange Jacobsen" userId="438dba2b-a132-4a4d-81e8-195135e509f7" providerId="ADAL" clId="{5CDDDE65-FF86-4BDA-80FA-FCC3C588A955}" dt="2023-01-26T11:42:23.934" v="669" actId="478"/>
          <ac:spMkLst>
            <pc:docMk/>
            <pc:sldMk cId="1032303078" sldId="861"/>
            <ac:spMk id="2" creationId="{F66384F5-2E9B-286A-7ED3-A98EEF2F7900}"/>
          </ac:spMkLst>
        </pc:spChg>
        <pc:spChg chg="del">
          <ac:chgData name="Solange Jacobsen" userId="438dba2b-a132-4a4d-81e8-195135e509f7" providerId="ADAL" clId="{5CDDDE65-FF86-4BDA-80FA-FCC3C588A955}" dt="2023-01-26T11:42:23.934" v="669" actId="478"/>
          <ac:spMkLst>
            <pc:docMk/>
            <pc:sldMk cId="1032303078" sldId="861"/>
            <ac:spMk id="4" creationId="{0E109ED5-4AB8-A2BD-50EA-B651FD93BBE5}"/>
          </ac:spMkLst>
        </pc:spChg>
        <pc:spChg chg="add mod">
          <ac:chgData name="Solange Jacobsen" userId="438dba2b-a132-4a4d-81e8-195135e509f7" providerId="ADAL" clId="{5CDDDE65-FF86-4BDA-80FA-FCC3C588A955}" dt="2023-01-26T11:37:23.102" v="658" actId="20577"/>
          <ac:spMkLst>
            <pc:docMk/>
            <pc:sldMk cId="1032303078" sldId="861"/>
            <ac:spMk id="6" creationId="{C40AF224-BD1C-6121-BCFF-EB4E84A164B9}"/>
          </ac:spMkLst>
        </pc:spChg>
        <pc:spChg chg="add mod">
          <ac:chgData name="Solange Jacobsen" userId="438dba2b-a132-4a4d-81e8-195135e509f7" providerId="ADAL" clId="{5CDDDE65-FF86-4BDA-80FA-FCC3C588A955}" dt="2023-01-26T12:40:58.747" v="2319" actId="1076"/>
          <ac:spMkLst>
            <pc:docMk/>
            <pc:sldMk cId="1032303078" sldId="861"/>
            <ac:spMk id="7" creationId="{4C52239D-E295-B568-A544-91088B5DA409}"/>
          </ac:spMkLst>
        </pc:spChg>
        <pc:picChg chg="add mod">
          <ac:chgData name="Solange Jacobsen" userId="438dba2b-a132-4a4d-81e8-195135e509f7" providerId="ADAL" clId="{5CDDDE65-FF86-4BDA-80FA-FCC3C588A955}" dt="2023-01-26T11:31:54.988" v="571"/>
          <ac:picMkLst>
            <pc:docMk/>
            <pc:sldMk cId="1032303078" sldId="861"/>
            <ac:picMk id="3" creationId="{787E8C0F-D05E-AD93-566A-D90D288F3AC6}"/>
          </ac:picMkLst>
        </pc:picChg>
        <pc:picChg chg="del">
          <ac:chgData name="Solange Jacobsen" userId="438dba2b-a132-4a4d-81e8-195135e509f7" providerId="ADAL" clId="{5CDDDE65-FF86-4BDA-80FA-FCC3C588A955}" dt="2023-01-26T11:29:24.013" v="530" actId="478"/>
          <ac:picMkLst>
            <pc:docMk/>
            <pc:sldMk cId="1032303078" sldId="861"/>
            <ac:picMk id="5" creationId="{18C43E41-85E9-BA2D-23BC-1A7EE785F60D}"/>
          </ac:picMkLst>
        </pc:picChg>
      </pc:sldChg>
      <pc:sldChg chg="addSp delSp modSp mod">
        <pc:chgData name="Solange Jacobsen" userId="438dba2b-a132-4a4d-81e8-195135e509f7" providerId="ADAL" clId="{5CDDDE65-FF86-4BDA-80FA-FCC3C588A955}" dt="2023-01-26T12:41:33.700" v="2326" actId="1076"/>
        <pc:sldMkLst>
          <pc:docMk/>
          <pc:sldMk cId="1553796199" sldId="862"/>
        </pc:sldMkLst>
        <pc:spChg chg="del">
          <ac:chgData name="Solange Jacobsen" userId="438dba2b-a132-4a4d-81e8-195135e509f7" providerId="ADAL" clId="{5CDDDE65-FF86-4BDA-80FA-FCC3C588A955}" dt="2023-01-26T11:42:20.527" v="668" actId="478"/>
          <ac:spMkLst>
            <pc:docMk/>
            <pc:sldMk cId="1553796199" sldId="862"/>
            <ac:spMk id="2" creationId="{F66384F5-2E9B-286A-7ED3-A98EEF2F7900}"/>
          </ac:spMkLst>
        </pc:spChg>
        <pc:spChg chg="del">
          <ac:chgData name="Solange Jacobsen" userId="438dba2b-a132-4a4d-81e8-195135e509f7" providerId="ADAL" clId="{5CDDDE65-FF86-4BDA-80FA-FCC3C588A955}" dt="2023-01-26T11:42:20.527" v="668" actId="478"/>
          <ac:spMkLst>
            <pc:docMk/>
            <pc:sldMk cId="1553796199" sldId="862"/>
            <ac:spMk id="3" creationId="{9F5A125A-7963-19F4-DEDD-A9117C7D93FF}"/>
          </ac:spMkLst>
        </pc:spChg>
        <pc:spChg chg="add mod">
          <ac:chgData name="Solange Jacobsen" userId="438dba2b-a132-4a4d-81e8-195135e509f7" providerId="ADAL" clId="{5CDDDE65-FF86-4BDA-80FA-FCC3C588A955}" dt="2023-01-26T11:37:27.690" v="660" actId="20577"/>
          <ac:spMkLst>
            <pc:docMk/>
            <pc:sldMk cId="1553796199" sldId="862"/>
            <ac:spMk id="6" creationId="{F998BDBA-150F-FAC7-DC28-1B44477C44F2}"/>
          </ac:spMkLst>
        </pc:spChg>
        <pc:spChg chg="add mod">
          <ac:chgData name="Solange Jacobsen" userId="438dba2b-a132-4a4d-81e8-195135e509f7" providerId="ADAL" clId="{5CDDDE65-FF86-4BDA-80FA-FCC3C588A955}" dt="2023-01-26T12:41:33.700" v="2326" actId="1076"/>
          <ac:spMkLst>
            <pc:docMk/>
            <pc:sldMk cId="1553796199" sldId="862"/>
            <ac:spMk id="7" creationId="{8DB07DF5-2A06-47F5-78F5-19E034C7189E}"/>
          </ac:spMkLst>
        </pc:spChg>
        <pc:picChg chg="del">
          <ac:chgData name="Solange Jacobsen" userId="438dba2b-a132-4a4d-81e8-195135e509f7" providerId="ADAL" clId="{5CDDDE65-FF86-4BDA-80FA-FCC3C588A955}" dt="2023-01-26T11:29:28.823" v="531" actId="478"/>
          <ac:picMkLst>
            <pc:docMk/>
            <pc:sldMk cId="1553796199" sldId="862"/>
            <ac:picMk id="4" creationId="{0476D93F-9807-4DD0-CD7D-BA549C217004}"/>
          </ac:picMkLst>
        </pc:picChg>
        <pc:picChg chg="add mod">
          <ac:chgData name="Solange Jacobsen" userId="438dba2b-a132-4a4d-81e8-195135e509f7" providerId="ADAL" clId="{5CDDDE65-FF86-4BDA-80FA-FCC3C588A955}" dt="2023-01-26T11:31:58.338" v="572"/>
          <ac:picMkLst>
            <pc:docMk/>
            <pc:sldMk cId="1553796199" sldId="862"/>
            <ac:picMk id="5" creationId="{F5583E8B-5161-A9D4-D83B-058E675034EE}"/>
          </ac:picMkLst>
        </pc:picChg>
      </pc:sldChg>
      <pc:sldChg chg="addSp delSp modSp mod">
        <pc:chgData name="Solange Jacobsen" userId="438dba2b-a132-4a4d-81e8-195135e509f7" providerId="ADAL" clId="{5CDDDE65-FF86-4BDA-80FA-FCC3C588A955}" dt="2023-01-26T13:01:29.750" v="3833" actId="20577"/>
        <pc:sldMkLst>
          <pc:docMk/>
          <pc:sldMk cId="1535973885" sldId="863"/>
        </pc:sldMkLst>
        <pc:spChg chg="del">
          <ac:chgData name="Solange Jacobsen" userId="438dba2b-a132-4a4d-81e8-195135e509f7" providerId="ADAL" clId="{5CDDDE65-FF86-4BDA-80FA-FCC3C588A955}" dt="2023-01-26T11:42:17.409" v="667" actId="478"/>
          <ac:spMkLst>
            <pc:docMk/>
            <pc:sldMk cId="1535973885" sldId="863"/>
            <ac:spMk id="2" creationId="{F66384F5-2E9B-286A-7ED3-A98EEF2F7900}"/>
          </ac:spMkLst>
        </pc:spChg>
        <pc:spChg chg="del">
          <ac:chgData name="Solange Jacobsen" userId="438dba2b-a132-4a4d-81e8-195135e509f7" providerId="ADAL" clId="{5CDDDE65-FF86-4BDA-80FA-FCC3C588A955}" dt="2023-01-26T11:42:17.409" v="667" actId="478"/>
          <ac:spMkLst>
            <pc:docMk/>
            <pc:sldMk cId="1535973885" sldId="863"/>
            <ac:spMk id="3" creationId="{9F5A125A-7963-19F4-DEDD-A9117C7D93FF}"/>
          </ac:spMkLst>
        </pc:spChg>
        <pc:spChg chg="add mod">
          <ac:chgData name="Solange Jacobsen" userId="438dba2b-a132-4a4d-81e8-195135e509f7" providerId="ADAL" clId="{5CDDDE65-FF86-4BDA-80FA-FCC3C588A955}" dt="2023-01-26T11:37:33.003" v="662" actId="20577"/>
          <ac:spMkLst>
            <pc:docMk/>
            <pc:sldMk cId="1535973885" sldId="863"/>
            <ac:spMk id="6" creationId="{5C4F4393-0D60-F1E5-CBDC-FA61792109A0}"/>
          </ac:spMkLst>
        </pc:spChg>
        <pc:spChg chg="add mod">
          <ac:chgData name="Solange Jacobsen" userId="438dba2b-a132-4a4d-81e8-195135e509f7" providerId="ADAL" clId="{5CDDDE65-FF86-4BDA-80FA-FCC3C588A955}" dt="2023-01-26T13:01:29.750" v="3833" actId="20577"/>
          <ac:spMkLst>
            <pc:docMk/>
            <pc:sldMk cId="1535973885" sldId="863"/>
            <ac:spMk id="7" creationId="{23081230-8716-09E6-1FDA-DAD61E3E218B}"/>
          </ac:spMkLst>
        </pc:spChg>
        <pc:picChg chg="del">
          <ac:chgData name="Solange Jacobsen" userId="438dba2b-a132-4a4d-81e8-195135e509f7" providerId="ADAL" clId="{5CDDDE65-FF86-4BDA-80FA-FCC3C588A955}" dt="2023-01-26T11:29:32.307" v="532" actId="478"/>
          <ac:picMkLst>
            <pc:docMk/>
            <pc:sldMk cId="1535973885" sldId="863"/>
            <ac:picMk id="4" creationId="{E34FA396-C5BD-73BC-AC4C-9E1D85615DAC}"/>
          </ac:picMkLst>
        </pc:picChg>
        <pc:picChg chg="add mod">
          <ac:chgData name="Solange Jacobsen" userId="438dba2b-a132-4a4d-81e8-195135e509f7" providerId="ADAL" clId="{5CDDDE65-FF86-4BDA-80FA-FCC3C588A955}" dt="2023-01-26T11:32:00.504" v="573"/>
          <ac:picMkLst>
            <pc:docMk/>
            <pc:sldMk cId="1535973885" sldId="863"/>
            <ac:picMk id="5" creationId="{559BECC3-346B-0707-ACB5-F7C66143D38D}"/>
          </ac:picMkLst>
        </pc:picChg>
      </pc:sldChg>
      <pc:sldChg chg="addSp delSp modSp mod">
        <pc:chgData name="Solange Jacobsen" userId="438dba2b-a132-4a4d-81e8-195135e509f7" providerId="ADAL" clId="{5CDDDE65-FF86-4BDA-80FA-FCC3C588A955}" dt="2023-01-26T12:42:26.050" v="2359"/>
        <pc:sldMkLst>
          <pc:docMk/>
          <pc:sldMk cId="2442831630" sldId="864"/>
        </pc:sldMkLst>
        <pc:spChg chg="del">
          <ac:chgData name="Solange Jacobsen" userId="438dba2b-a132-4a4d-81e8-195135e509f7" providerId="ADAL" clId="{5CDDDE65-FF86-4BDA-80FA-FCC3C588A955}" dt="2023-01-26T11:42:11.546" v="665" actId="478"/>
          <ac:spMkLst>
            <pc:docMk/>
            <pc:sldMk cId="2442831630" sldId="864"/>
            <ac:spMk id="2" creationId="{F66384F5-2E9B-286A-7ED3-A98EEF2F7900}"/>
          </ac:spMkLst>
        </pc:spChg>
        <pc:spChg chg="del">
          <ac:chgData name="Solange Jacobsen" userId="438dba2b-a132-4a4d-81e8-195135e509f7" providerId="ADAL" clId="{5CDDDE65-FF86-4BDA-80FA-FCC3C588A955}" dt="2023-01-26T11:42:13.374" v="666" actId="478"/>
          <ac:spMkLst>
            <pc:docMk/>
            <pc:sldMk cId="2442831630" sldId="864"/>
            <ac:spMk id="4" creationId="{E6EC22BD-B332-3054-B209-0F7C820EA066}"/>
          </ac:spMkLst>
        </pc:spChg>
        <pc:spChg chg="add mod">
          <ac:chgData name="Solange Jacobsen" userId="438dba2b-a132-4a4d-81e8-195135e509f7" providerId="ADAL" clId="{5CDDDE65-FF86-4BDA-80FA-FCC3C588A955}" dt="2023-01-26T11:37:38.305" v="664" actId="20577"/>
          <ac:spMkLst>
            <pc:docMk/>
            <pc:sldMk cId="2442831630" sldId="864"/>
            <ac:spMk id="6" creationId="{6549AB22-A69A-56E3-AD3E-F5412D5A9376}"/>
          </ac:spMkLst>
        </pc:spChg>
        <pc:spChg chg="add mod">
          <ac:chgData name="Solange Jacobsen" userId="438dba2b-a132-4a4d-81e8-195135e509f7" providerId="ADAL" clId="{5CDDDE65-FF86-4BDA-80FA-FCC3C588A955}" dt="2023-01-26T12:42:26.050" v="2359"/>
          <ac:spMkLst>
            <pc:docMk/>
            <pc:sldMk cId="2442831630" sldId="864"/>
            <ac:spMk id="7" creationId="{1DC73335-30AC-AAC1-8564-BB01386ECC8F}"/>
          </ac:spMkLst>
        </pc:spChg>
        <pc:picChg chg="add mod">
          <ac:chgData name="Solange Jacobsen" userId="438dba2b-a132-4a4d-81e8-195135e509f7" providerId="ADAL" clId="{5CDDDE65-FF86-4BDA-80FA-FCC3C588A955}" dt="2023-01-26T11:32:02.979" v="574"/>
          <ac:picMkLst>
            <pc:docMk/>
            <pc:sldMk cId="2442831630" sldId="864"/>
            <ac:picMk id="3" creationId="{75AC9758-79E9-D276-797B-D3F96031F59D}"/>
          </ac:picMkLst>
        </pc:picChg>
        <pc:picChg chg="del">
          <ac:chgData name="Solange Jacobsen" userId="438dba2b-a132-4a4d-81e8-195135e509f7" providerId="ADAL" clId="{5CDDDE65-FF86-4BDA-80FA-FCC3C588A955}" dt="2023-01-26T11:29:34.890" v="533" actId="478"/>
          <ac:picMkLst>
            <pc:docMk/>
            <pc:sldMk cId="2442831630" sldId="864"/>
            <ac:picMk id="5" creationId="{BA809ABF-5AD7-1DDB-4B7D-F0C1CEB7572E}"/>
          </ac:picMkLst>
        </pc:picChg>
      </pc:sldChg>
      <pc:sldChg chg="addSp delSp modSp new mod setBg">
        <pc:chgData name="Solange Jacobsen" userId="438dba2b-a132-4a4d-81e8-195135e509f7" providerId="ADAL" clId="{5CDDDE65-FF86-4BDA-80FA-FCC3C588A955}" dt="2023-01-26T11:45:47.301" v="713" actId="20577"/>
        <pc:sldMkLst>
          <pc:docMk/>
          <pc:sldMk cId="3011819773" sldId="865"/>
        </pc:sldMkLst>
        <pc:spChg chg="add mod">
          <ac:chgData name="Solange Jacobsen" userId="438dba2b-a132-4a4d-81e8-195135e509f7" providerId="ADAL" clId="{5CDDDE65-FF86-4BDA-80FA-FCC3C588A955}" dt="2023-01-26T11:45:47.301" v="713" actId="20577"/>
          <ac:spMkLst>
            <pc:docMk/>
            <pc:sldMk cId="3011819773" sldId="865"/>
            <ac:spMk id="3" creationId="{6F3A5ED0-A019-85ED-AE52-585B9C80748B}"/>
          </ac:spMkLst>
        </pc:spChg>
        <pc:spChg chg="add mod">
          <ac:chgData name="Solange Jacobsen" userId="438dba2b-a132-4a4d-81e8-195135e509f7" providerId="ADAL" clId="{5CDDDE65-FF86-4BDA-80FA-FCC3C588A955}" dt="2023-01-23T14:56:36.951" v="133" actId="1076"/>
          <ac:spMkLst>
            <pc:docMk/>
            <pc:sldMk cId="3011819773" sldId="865"/>
            <ac:spMk id="4" creationId="{FF717190-48FC-BCC6-C578-0AAF23D862C9}"/>
          </ac:spMkLst>
        </pc:spChg>
        <pc:spChg chg="add del mod">
          <ac:chgData name="Solange Jacobsen" userId="438dba2b-a132-4a4d-81e8-195135e509f7" providerId="ADAL" clId="{5CDDDE65-FF86-4BDA-80FA-FCC3C588A955}" dt="2023-01-26T11:19:04.610" v="450" actId="21"/>
          <ac:spMkLst>
            <pc:docMk/>
            <pc:sldMk cId="3011819773" sldId="865"/>
            <ac:spMk id="6" creationId="{1909887F-497D-8684-E0A0-32CE19CBA7CE}"/>
          </ac:spMkLst>
        </pc:spChg>
        <pc:spChg chg="add">
          <ac:chgData name="Solange Jacobsen" userId="438dba2b-a132-4a4d-81e8-195135e509f7" providerId="ADAL" clId="{5CDDDE65-FF86-4BDA-80FA-FCC3C588A955}" dt="2023-01-23T14:55:29.786" v="128" actId="26606"/>
          <ac:spMkLst>
            <pc:docMk/>
            <pc:sldMk cId="3011819773" sldId="865"/>
            <ac:spMk id="8" creationId="{62542EEC-4F7C-4AE2-933E-EAC8EB3FA378}"/>
          </ac:spMkLst>
        </pc:spChg>
        <pc:spChg chg="add">
          <ac:chgData name="Solange Jacobsen" userId="438dba2b-a132-4a4d-81e8-195135e509f7" providerId="ADAL" clId="{5CDDDE65-FF86-4BDA-80FA-FCC3C588A955}" dt="2023-01-23T14:55:29.786" v="128" actId="26606"/>
          <ac:spMkLst>
            <pc:docMk/>
            <pc:sldMk cId="3011819773" sldId="865"/>
            <ac:spMk id="10" creationId="{B81933D1-5615-42C7-9C0B-4EB7105CCE2D}"/>
          </ac:spMkLst>
        </pc:spChg>
        <pc:spChg chg="add">
          <ac:chgData name="Solange Jacobsen" userId="438dba2b-a132-4a4d-81e8-195135e509f7" providerId="ADAL" clId="{5CDDDE65-FF86-4BDA-80FA-FCC3C588A955}" dt="2023-01-23T14:55:29.786" v="128" actId="26606"/>
          <ac:spMkLst>
            <pc:docMk/>
            <pc:sldMk cId="3011819773" sldId="865"/>
            <ac:spMk id="12" creationId="{19C9EAEA-39D0-4B0E-A0EB-51E7B26740B1}"/>
          </ac:spMkLst>
        </pc:spChg>
        <pc:grpChg chg="add">
          <ac:chgData name="Solange Jacobsen" userId="438dba2b-a132-4a4d-81e8-195135e509f7" providerId="ADAL" clId="{5CDDDE65-FF86-4BDA-80FA-FCC3C588A955}" dt="2023-01-23T14:55:29.786" v="128" actId="26606"/>
          <ac:grpSpMkLst>
            <pc:docMk/>
            <pc:sldMk cId="3011819773" sldId="865"/>
            <ac:grpSpMk id="14" creationId="{032D8612-31EB-44CF-A1D0-14FD4C705424}"/>
          </ac:grpSpMkLst>
        </pc:grpChg>
        <pc:picChg chg="add mod ord">
          <ac:chgData name="Solange Jacobsen" userId="438dba2b-a132-4a4d-81e8-195135e509f7" providerId="ADAL" clId="{5CDDDE65-FF86-4BDA-80FA-FCC3C588A955}" dt="2023-01-23T14:55:29.786" v="128" actId="26606"/>
          <ac:picMkLst>
            <pc:docMk/>
            <pc:sldMk cId="3011819773" sldId="865"/>
            <ac:picMk id="2" creationId="{134CF87F-8381-DF5B-7D0E-E71DE7BF9C29}"/>
          </ac:picMkLst>
        </pc:picChg>
        <pc:picChg chg="add mod">
          <ac:chgData name="Solange Jacobsen" userId="438dba2b-a132-4a4d-81e8-195135e509f7" providerId="ADAL" clId="{5CDDDE65-FF86-4BDA-80FA-FCC3C588A955}" dt="2023-01-23T14:56:36.951" v="133" actId="1076"/>
          <ac:picMkLst>
            <pc:docMk/>
            <pc:sldMk cId="3011819773" sldId="865"/>
            <ac:picMk id="5" creationId="{333C24A6-5D34-52B7-083B-22EBCB0A4249}"/>
          </ac:picMkLst>
        </pc:picChg>
      </pc:sldChg>
      <pc:sldChg chg="addSp delSp modSp new mod modAnim">
        <pc:chgData name="Solange Jacobsen" userId="438dba2b-a132-4a4d-81e8-195135e509f7" providerId="ADAL" clId="{5CDDDE65-FF86-4BDA-80FA-FCC3C588A955}" dt="2023-01-29T11:56:25.634" v="3852" actId="478"/>
        <pc:sldMkLst>
          <pc:docMk/>
          <pc:sldMk cId="3268680632" sldId="866"/>
        </pc:sldMkLst>
        <pc:spChg chg="add mod">
          <ac:chgData name="Solange Jacobsen" userId="438dba2b-a132-4a4d-81e8-195135e509f7" providerId="ADAL" clId="{5CDDDE65-FF86-4BDA-80FA-FCC3C588A955}" dt="2023-01-23T15:10:19.182" v="329" actId="1036"/>
          <ac:spMkLst>
            <pc:docMk/>
            <pc:sldMk cId="3268680632" sldId="866"/>
            <ac:spMk id="3" creationId="{13E6200D-86D0-5EBA-1E36-9660180ACC1D}"/>
          </ac:spMkLst>
        </pc:spChg>
        <pc:spChg chg="add mod">
          <ac:chgData name="Solange Jacobsen" userId="438dba2b-a132-4a4d-81e8-195135e509f7" providerId="ADAL" clId="{5CDDDE65-FF86-4BDA-80FA-FCC3C588A955}" dt="2023-01-23T21:34:51.719" v="431" actId="20577"/>
          <ac:spMkLst>
            <pc:docMk/>
            <pc:sldMk cId="3268680632" sldId="866"/>
            <ac:spMk id="4" creationId="{F991839A-6A9B-BD95-5EF0-42D05B01305E}"/>
          </ac:spMkLst>
        </pc:spChg>
        <pc:spChg chg="add mod">
          <ac:chgData name="Solange Jacobsen" userId="438dba2b-a132-4a4d-81e8-195135e509f7" providerId="ADAL" clId="{5CDDDE65-FF86-4BDA-80FA-FCC3C588A955}" dt="2023-01-23T21:35:33.523" v="443" actId="20577"/>
          <ac:spMkLst>
            <pc:docMk/>
            <pc:sldMk cId="3268680632" sldId="866"/>
            <ac:spMk id="5" creationId="{E01D4319-68F7-1639-4B65-D16156E09CCC}"/>
          </ac:spMkLst>
        </pc:spChg>
        <pc:spChg chg="add mod">
          <ac:chgData name="Solange Jacobsen" userId="438dba2b-a132-4a4d-81e8-195135e509f7" providerId="ADAL" clId="{5CDDDE65-FF86-4BDA-80FA-FCC3C588A955}" dt="2023-01-26T11:32:21.772" v="576" actId="1076"/>
          <ac:spMkLst>
            <pc:docMk/>
            <pc:sldMk cId="3268680632" sldId="866"/>
            <ac:spMk id="7" creationId="{5BB4A96D-CE5E-9D25-0ABB-0353C21DE6D5}"/>
          </ac:spMkLst>
        </pc:spChg>
        <pc:spChg chg="add mod">
          <ac:chgData name="Solange Jacobsen" userId="438dba2b-a132-4a4d-81e8-195135e509f7" providerId="ADAL" clId="{5CDDDE65-FF86-4BDA-80FA-FCC3C588A955}" dt="2023-01-23T15:05:24.343" v="188" actId="1582"/>
          <ac:spMkLst>
            <pc:docMk/>
            <pc:sldMk cId="3268680632" sldId="866"/>
            <ac:spMk id="10" creationId="{6B5B60A6-3A8D-24D9-4436-8BE0FAC85464}"/>
          </ac:spMkLst>
        </pc:spChg>
        <pc:spChg chg="add mod">
          <ac:chgData name="Solange Jacobsen" userId="438dba2b-a132-4a4d-81e8-195135e509f7" providerId="ADAL" clId="{5CDDDE65-FF86-4BDA-80FA-FCC3C588A955}" dt="2023-01-23T15:05:29.605" v="193" actId="1036"/>
          <ac:spMkLst>
            <pc:docMk/>
            <pc:sldMk cId="3268680632" sldId="866"/>
            <ac:spMk id="11" creationId="{0353DA0B-2217-EF88-C4D5-D9E4E2C7C009}"/>
          </ac:spMkLst>
        </pc:spChg>
        <pc:spChg chg="add del mod">
          <ac:chgData name="Solange Jacobsen" userId="438dba2b-a132-4a4d-81e8-195135e509f7" providerId="ADAL" clId="{5CDDDE65-FF86-4BDA-80FA-FCC3C588A955}" dt="2023-01-23T15:06:02.386" v="195" actId="478"/>
          <ac:spMkLst>
            <pc:docMk/>
            <pc:sldMk cId="3268680632" sldId="866"/>
            <ac:spMk id="12" creationId="{54C5C342-1948-DC73-ED24-B6612BE51262}"/>
          </ac:spMkLst>
        </pc:spChg>
        <pc:picChg chg="add mod">
          <ac:chgData name="Solange Jacobsen" userId="438dba2b-a132-4a4d-81e8-195135e509f7" providerId="ADAL" clId="{5CDDDE65-FF86-4BDA-80FA-FCC3C588A955}" dt="2023-01-23T15:02:46.924" v="170"/>
          <ac:picMkLst>
            <pc:docMk/>
            <pc:sldMk cId="3268680632" sldId="866"/>
            <ac:picMk id="2" creationId="{5F5AF81D-56B2-BF60-EB32-7814B3D2637F}"/>
          </ac:picMkLst>
        </pc:picChg>
        <pc:picChg chg="add del mod">
          <ac:chgData name="Solange Jacobsen" userId="438dba2b-a132-4a4d-81e8-195135e509f7" providerId="ADAL" clId="{5CDDDE65-FF86-4BDA-80FA-FCC3C588A955}" dt="2023-01-29T11:56:25.634" v="3852" actId="478"/>
          <ac:picMkLst>
            <pc:docMk/>
            <pc:sldMk cId="3268680632" sldId="866"/>
            <ac:picMk id="6" creationId="{800D4F96-FE54-2FD5-D2E9-C5BCFB2D2575}"/>
          </ac:picMkLst>
        </pc:picChg>
        <pc:picChg chg="add mod modCrop">
          <ac:chgData name="Solange Jacobsen" userId="438dba2b-a132-4a4d-81e8-195135e509f7" providerId="ADAL" clId="{5CDDDE65-FF86-4BDA-80FA-FCC3C588A955}" dt="2023-01-26T11:32:40.643" v="579" actId="1582"/>
          <ac:picMkLst>
            <pc:docMk/>
            <pc:sldMk cId="3268680632" sldId="866"/>
            <ac:picMk id="9" creationId="{3191F3E8-B18E-9F91-0E71-024E77640C2C}"/>
          </ac:picMkLst>
        </pc:picChg>
        <pc:picChg chg="add del mod">
          <ac:chgData name="Solange Jacobsen" userId="438dba2b-a132-4a4d-81e8-195135e509f7" providerId="ADAL" clId="{5CDDDE65-FF86-4BDA-80FA-FCC3C588A955}" dt="2023-01-29T11:56:24.786" v="3851"/>
          <ac:picMkLst>
            <pc:docMk/>
            <pc:sldMk cId="3268680632" sldId="866"/>
            <ac:picMk id="1026" creationId="{E933895C-12DA-0612-6B9E-838AF5797B2C}"/>
          </ac:picMkLst>
        </pc:picChg>
      </pc:sldChg>
      <pc:sldChg chg="addSp delSp modSp add mod">
        <pc:chgData name="Solange Jacobsen" userId="438dba2b-a132-4a4d-81e8-195135e509f7" providerId="ADAL" clId="{5CDDDE65-FF86-4BDA-80FA-FCC3C588A955}" dt="2023-01-26T11:58:17.533" v="824" actId="732"/>
        <pc:sldMkLst>
          <pc:docMk/>
          <pc:sldMk cId="1561892520" sldId="867"/>
        </pc:sldMkLst>
        <pc:spChg chg="add mod">
          <ac:chgData name="Solange Jacobsen" userId="438dba2b-a132-4a4d-81e8-195135e509f7" providerId="ADAL" clId="{5CDDDE65-FF86-4BDA-80FA-FCC3C588A955}" dt="2023-01-26T11:57:50.568" v="817"/>
          <ac:spMkLst>
            <pc:docMk/>
            <pc:sldMk cId="1561892520" sldId="867"/>
            <ac:spMk id="2" creationId="{A5144A0D-751E-8188-4FA7-0201EC6C9638}"/>
          </ac:spMkLst>
        </pc:spChg>
        <pc:spChg chg="del">
          <ac:chgData name="Solange Jacobsen" userId="438dba2b-a132-4a4d-81e8-195135e509f7" providerId="ADAL" clId="{5CDDDE65-FF86-4BDA-80FA-FCC3C588A955}" dt="2023-01-26T11:57:54.083" v="818" actId="478"/>
          <ac:spMkLst>
            <pc:docMk/>
            <pc:sldMk cId="1561892520" sldId="867"/>
            <ac:spMk id="7" creationId="{DA82B639-CCAD-914C-498B-7FC965DB378A}"/>
          </ac:spMkLst>
        </pc:spChg>
        <pc:spChg chg="del">
          <ac:chgData name="Solange Jacobsen" userId="438dba2b-a132-4a4d-81e8-195135e509f7" providerId="ADAL" clId="{5CDDDE65-FF86-4BDA-80FA-FCC3C588A955}" dt="2023-01-26T11:57:48.715" v="816" actId="478"/>
          <ac:spMkLst>
            <pc:docMk/>
            <pc:sldMk cId="1561892520" sldId="867"/>
            <ac:spMk id="9" creationId="{8972E6AC-F0B8-648B-0B65-BCEE9C012CDF}"/>
          </ac:spMkLst>
        </pc:spChg>
        <pc:picChg chg="mod modCrop">
          <ac:chgData name="Solange Jacobsen" userId="438dba2b-a132-4a4d-81e8-195135e509f7" providerId="ADAL" clId="{5CDDDE65-FF86-4BDA-80FA-FCC3C588A955}" dt="2023-01-26T11:58:17.533" v="824" actId="732"/>
          <ac:picMkLst>
            <pc:docMk/>
            <pc:sldMk cId="1561892520" sldId="867"/>
            <ac:picMk id="8" creationId="{D9312A6D-D6FB-73D1-043C-254FB202194B}"/>
          </ac:picMkLst>
        </pc:picChg>
      </pc:sldChg>
      <pc:sldMasterChg chg="modSldLayout">
        <pc:chgData name="Solange Jacobsen" userId="438dba2b-a132-4a4d-81e8-195135e509f7" providerId="ADAL" clId="{5CDDDE65-FF86-4BDA-80FA-FCC3C588A955}" dt="2023-01-26T11:19:18.275" v="452" actId="1076"/>
        <pc:sldMasterMkLst>
          <pc:docMk/>
          <pc:sldMasterMk cId="3014547824" sldId="2147483660"/>
        </pc:sldMasterMkLst>
        <pc:sldLayoutChg chg="addSp modSp mod">
          <pc:chgData name="Solange Jacobsen" userId="438dba2b-a132-4a4d-81e8-195135e509f7" providerId="ADAL" clId="{5CDDDE65-FF86-4BDA-80FA-FCC3C588A955}" dt="2023-01-26T11:19:18.275" v="452" actId="1076"/>
          <pc:sldLayoutMkLst>
            <pc:docMk/>
            <pc:sldMasterMk cId="3014547824" sldId="2147483660"/>
            <pc:sldLayoutMk cId="2723434513" sldId="2147483667"/>
          </pc:sldLayoutMkLst>
          <pc:spChg chg="add mod">
            <ac:chgData name="Solange Jacobsen" userId="438dba2b-a132-4a4d-81e8-195135e509f7" providerId="ADAL" clId="{5CDDDE65-FF86-4BDA-80FA-FCC3C588A955}" dt="2023-01-26T11:19:18.275" v="452" actId="1076"/>
            <ac:spMkLst>
              <pc:docMk/>
              <pc:sldMasterMk cId="3014547824" sldId="2147483660"/>
              <pc:sldLayoutMk cId="2723434513" sldId="2147483667"/>
              <ac:spMk id="5" creationId="{F47C7D4E-A838-2FAF-3BE1-55CCD4BF3052}"/>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BA96B-CFAA-426C-9141-A075D1345904}" type="datetimeFigureOut">
              <a:rPr lang="nl-NL" smtClean="0"/>
              <a:t>29-1-2023</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49AB30-C7B6-4880-B841-036100AF1E1B}" type="slidenum">
              <a:rPr lang="nl-NL" smtClean="0"/>
              <a:t>‹nr.›</a:t>
            </a:fld>
            <a:endParaRPr lang="nl-NL"/>
          </a:p>
        </p:txBody>
      </p:sp>
    </p:spTree>
    <p:extLst>
      <p:ext uri="{BB962C8B-B14F-4D97-AF65-F5344CB8AC3E}">
        <p14:creationId xmlns:p14="http://schemas.microsoft.com/office/powerpoint/2010/main" val="1719425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EC3FE4-8C35-4309-955D-88D90C8636F6}"/>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B4FC2F87-F6D2-45B9-9465-AF6A732368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489878A3-F944-4E7B-A5CA-4F58D1B1D14B}"/>
              </a:ext>
            </a:extLst>
          </p:cNvPr>
          <p:cNvSpPr>
            <a:spLocks noGrp="1"/>
          </p:cNvSpPr>
          <p:nvPr>
            <p:ph type="dt" sz="half" idx="10"/>
          </p:nvPr>
        </p:nvSpPr>
        <p:spPr/>
        <p:txBody>
          <a:bodyPr/>
          <a:lstStyle/>
          <a:p>
            <a:fld id="{6A8CC8B6-1284-4B91-9938-98F6C8DE48B2}" type="datetimeFigureOut">
              <a:rPr lang="nl-NL" smtClean="0"/>
              <a:t>29-1-2023</a:t>
            </a:fld>
            <a:endParaRPr lang="nl-NL"/>
          </a:p>
        </p:txBody>
      </p:sp>
      <p:sp>
        <p:nvSpPr>
          <p:cNvPr id="5" name="Tijdelijke aanduiding voor voettekst 4">
            <a:extLst>
              <a:ext uri="{FF2B5EF4-FFF2-40B4-BE49-F238E27FC236}">
                <a16:creationId xmlns:a16="http://schemas.microsoft.com/office/drawing/2014/main" id="{36FFF01B-9E28-4FC9-8995-2FAC16E19AA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CA889FC-753F-4011-9755-540AFF88513E}"/>
              </a:ext>
            </a:extLst>
          </p:cNvPr>
          <p:cNvSpPr>
            <a:spLocks noGrp="1"/>
          </p:cNvSpPr>
          <p:nvPr>
            <p:ph type="sldNum" sz="quarter" idx="12"/>
          </p:nvPr>
        </p:nvSpPr>
        <p:spPr/>
        <p:txBody>
          <a:bodyPr/>
          <a:lstStyle/>
          <a:p>
            <a:fld id="{5E7C37AC-B4B7-4C0B-963F-7453DDB21791}" type="slidenum">
              <a:rPr lang="nl-NL" smtClean="0"/>
              <a:t>‹nr.›</a:t>
            </a:fld>
            <a:endParaRPr lang="nl-NL"/>
          </a:p>
        </p:txBody>
      </p:sp>
    </p:spTree>
    <p:extLst>
      <p:ext uri="{BB962C8B-B14F-4D97-AF65-F5344CB8AC3E}">
        <p14:creationId xmlns:p14="http://schemas.microsoft.com/office/powerpoint/2010/main" val="999501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9513C6-989D-432B-A8BA-31E7D72A2F0D}"/>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884A5BD7-0193-4FF7-95DF-69EF4F2D1FE6}"/>
              </a:ext>
            </a:extLst>
          </p:cNvPr>
          <p:cNvSpPr>
            <a:spLocks noGrp="1"/>
          </p:cNvSpPr>
          <p:nvPr>
            <p:ph idx="1"/>
          </p:nvPr>
        </p:nvSpPr>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a:extLst>
              <a:ext uri="{FF2B5EF4-FFF2-40B4-BE49-F238E27FC236}">
                <a16:creationId xmlns:a16="http://schemas.microsoft.com/office/drawing/2014/main" id="{2784BBD3-4DD9-4809-BB25-FF621B0E8304}"/>
              </a:ext>
            </a:extLst>
          </p:cNvPr>
          <p:cNvSpPr>
            <a:spLocks noGrp="1"/>
          </p:cNvSpPr>
          <p:nvPr>
            <p:ph type="dt" sz="half" idx="10"/>
          </p:nvPr>
        </p:nvSpPr>
        <p:spPr/>
        <p:txBody>
          <a:bodyPr/>
          <a:lstStyle/>
          <a:p>
            <a:fld id="{6A8CC8B6-1284-4B91-9938-98F6C8DE48B2}" type="datetimeFigureOut">
              <a:rPr lang="nl-NL" smtClean="0"/>
              <a:t>29-1-2023</a:t>
            </a:fld>
            <a:endParaRPr lang="nl-NL"/>
          </a:p>
        </p:txBody>
      </p:sp>
      <p:sp>
        <p:nvSpPr>
          <p:cNvPr id="5" name="Tijdelijke aanduiding voor voettekst 4">
            <a:extLst>
              <a:ext uri="{FF2B5EF4-FFF2-40B4-BE49-F238E27FC236}">
                <a16:creationId xmlns:a16="http://schemas.microsoft.com/office/drawing/2014/main" id="{717FCE12-90AD-4664-8422-E3F3467FA6E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3B93E66-F20C-41AF-8E43-C5B7B89792BD}"/>
              </a:ext>
            </a:extLst>
          </p:cNvPr>
          <p:cNvSpPr>
            <a:spLocks noGrp="1"/>
          </p:cNvSpPr>
          <p:nvPr>
            <p:ph type="sldNum" sz="quarter" idx="12"/>
          </p:nvPr>
        </p:nvSpPr>
        <p:spPr/>
        <p:txBody>
          <a:bodyPr/>
          <a:lstStyle/>
          <a:p>
            <a:fld id="{5E7C37AC-B4B7-4C0B-963F-7453DDB21791}" type="slidenum">
              <a:rPr lang="nl-NL" smtClean="0"/>
              <a:t>‹nr.›</a:t>
            </a:fld>
            <a:endParaRPr lang="nl-NL"/>
          </a:p>
        </p:txBody>
      </p:sp>
      <p:pic>
        <p:nvPicPr>
          <p:cNvPr id="7" name="Afbeelding 6">
            <a:extLst>
              <a:ext uri="{FF2B5EF4-FFF2-40B4-BE49-F238E27FC236}">
                <a16:creationId xmlns:a16="http://schemas.microsoft.com/office/drawing/2014/main" id="{EAECDBAE-4892-4F79-8595-5ABB6636CB9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97142" y="365125"/>
            <a:ext cx="1788607" cy="632637"/>
          </a:xfrm>
          <a:prstGeom prst="rect">
            <a:avLst/>
          </a:prstGeom>
        </p:spPr>
      </p:pic>
    </p:spTree>
    <p:extLst>
      <p:ext uri="{BB962C8B-B14F-4D97-AF65-F5344CB8AC3E}">
        <p14:creationId xmlns:p14="http://schemas.microsoft.com/office/powerpoint/2010/main" val="3867003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5DA2D6-B62E-4C66-912D-97FD44EAB360}"/>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8C80B665-D99E-4EA5-ACE2-FE3C4201905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0F1885ED-BFC9-4596-B95A-4EEEEAF073F2}"/>
              </a:ext>
            </a:extLst>
          </p:cNvPr>
          <p:cNvSpPr>
            <a:spLocks noGrp="1"/>
          </p:cNvSpPr>
          <p:nvPr>
            <p:ph type="dt" sz="half" idx="10"/>
          </p:nvPr>
        </p:nvSpPr>
        <p:spPr/>
        <p:txBody>
          <a:bodyPr/>
          <a:lstStyle/>
          <a:p>
            <a:fld id="{6A8CC8B6-1284-4B91-9938-98F6C8DE48B2}" type="datetimeFigureOut">
              <a:rPr lang="nl-NL" smtClean="0"/>
              <a:t>29-1-2023</a:t>
            </a:fld>
            <a:endParaRPr lang="nl-NL"/>
          </a:p>
        </p:txBody>
      </p:sp>
      <p:sp>
        <p:nvSpPr>
          <p:cNvPr id="5" name="Tijdelijke aanduiding voor voettekst 4">
            <a:extLst>
              <a:ext uri="{FF2B5EF4-FFF2-40B4-BE49-F238E27FC236}">
                <a16:creationId xmlns:a16="http://schemas.microsoft.com/office/drawing/2014/main" id="{35CF5DC4-9874-477E-A836-5F5934432FB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69E21E37-0BD6-464C-B69C-15B620B5B100}"/>
              </a:ext>
            </a:extLst>
          </p:cNvPr>
          <p:cNvSpPr>
            <a:spLocks noGrp="1"/>
          </p:cNvSpPr>
          <p:nvPr>
            <p:ph type="sldNum" sz="quarter" idx="12"/>
          </p:nvPr>
        </p:nvSpPr>
        <p:spPr/>
        <p:txBody>
          <a:bodyPr/>
          <a:lstStyle/>
          <a:p>
            <a:fld id="{5E7C37AC-B4B7-4C0B-963F-7453DDB21791}" type="slidenum">
              <a:rPr lang="nl-NL" smtClean="0"/>
              <a:t>‹nr.›</a:t>
            </a:fld>
            <a:endParaRPr lang="nl-NL"/>
          </a:p>
        </p:txBody>
      </p:sp>
    </p:spTree>
    <p:extLst>
      <p:ext uri="{BB962C8B-B14F-4D97-AF65-F5344CB8AC3E}">
        <p14:creationId xmlns:p14="http://schemas.microsoft.com/office/powerpoint/2010/main" val="14617574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784312-637A-4F69-A664-6266A664016E}"/>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0C51993E-D1F8-48E3-8D61-BC8CD994A665}"/>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C8049245-4B7A-4C9E-976B-96CF6995855A}"/>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5F755A93-56C7-4490-81AB-AEBE8FCF20AD}"/>
              </a:ext>
            </a:extLst>
          </p:cNvPr>
          <p:cNvSpPr>
            <a:spLocks noGrp="1"/>
          </p:cNvSpPr>
          <p:nvPr>
            <p:ph type="dt" sz="half" idx="10"/>
          </p:nvPr>
        </p:nvSpPr>
        <p:spPr/>
        <p:txBody>
          <a:bodyPr/>
          <a:lstStyle/>
          <a:p>
            <a:fld id="{6A8CC8B6-1284-4B91-9938-98F6C8DE48B2}" type="datetimeFigureOut">
              <a:rPr lang="nl-NL" smtClean="0"/>
              <a:t>29-1-2023</a:t>
            </a:fld>
            <a:endParaRPr lang="nl-NL"/>
          </a:p>
        </p:txBody>
      </p:sp>
      <p:sp>
        <p:nvSpPr>
          <p:cNvPr id="6" name="Tijdelijke aanduiding voor voettekst 5">
            <a:extLst>
              <a:ext uri="{FF2B5EF4-FFF2-40B4-BE49-F238E27FC236}">
                <a16:creationId xmlns:a16="http://schemas.microsoft.com/office/drawing/2014/main" id="{CBD217E2-25D5-4AB3-9371-67D4CEB4E80C}"/>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E7695475-0541-4629-A01D-95C3068DCABF}"/>
              </a:ext>
            </a:extLst>
          </p:cNvPr>
          <p:cNvSpPr>
            <a:spLocks noGrp="1"/>
          </p:cNvSpPr>
          <p:nvPr>
            <p:ph type="sldNum" sz="quarter" idx="12"/>
          </p:nvPr>
        </p:nvSpPr>
        <p:spPr/>
        <p:txBody>
          <a:bodyPr/>
          <a:lstStyle/>
          <a:p>
            <a:fld id="{5E7C37AC-B4B7-4C0B-963F-7453DDB21791}" type="slidenum">
              <a:rPr lang="nl-NL" smtClean="0"/>
              <a:t>‹nr.›</a:t>
            </a:fld>
            <a:endParaRPr lang="nl-NL"/>
          </a:p>
        </p:txBody>
      </p:sp>
    </p:spTree>
    <p:extLst>
      <p:ext uri="{BB962C8B-B14F-4D97-AF65-F5344CB8AC3E}">
        <p14:creationId xmlns:p14="http://schemas.microsoft.com/office/powerpoint/2010/main" val="116476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A17B46-D2D1-4E0D-9B1A-5BA6D0305631}"/>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60759505-A2F3-4AB7-975E-13023960FA9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0CE65267-94C5-49CC-B480-CF51E2955687}"/>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27FC422D-CF9C-4468-81AA-AEB4E83E30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45F31103-4A99-42E4-A920-EF04B9C2646D}"/>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CFD16E96-EF02-4568-BCAC-F1D487813349}"/>
              </a:ext>
            </a:extLst>
          </p:cNvPr>
          <p:cNvSpPr>
            <a:spLocks noGrp="1"/>
          </p:cNvSpPr>
          <p:nvPr>
            <p:ph type="dt" sz="half" idx="10"/>
          </p:nvPr>
        </p:nvSpPr>
        <p:spPr/>
        <p:txBody>
          <a:bodyPr/>
          <a:lstStyle/>
          <a:p>
            <a:fld id="{6A8CC8B6-1284-4B91-9938-98F6C8DE48B2}" type="datetimeFigureOut">
              <a:rPr lang="nl-NL" smtClean="0"/>
              <a:t>29-1-2023</a:t>
            </a:fld>
            <a:endParaRPr lang="nl-NL"/>
          </a:p>
        </p:txBody>
      </p:sp>
      <p:sp>
        <p:nvSpPr>
          <p:cNvPr id="8" name="Tijdelijke aanduiding voor voettekst 7">
            <a:extLst>
              <a:ext uri="{FF2B5EF4-FFF2-40B4-BE49-F238E27FC236}">
                <a16:creationId xmlns:a16="http://schemas.microsoft.com/office/drawing/2014/main" id="{6EDC57C4-5DBC-4281-9B84-C1777C04434A}"/>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32FB0B2C-8AF0-4048-A7CC-B5F61BB95B86}"/>
              </a:ext>
            </a:extLst>
          </p:cNvPr>
          <p:cNvSpPr>
            <a:spLocks noGrp="1"/>
          </p:cNvSpPr>
          <p:nvPr>
            <p:ph type="sldNum" sz="quarter" idx="12"/>
          </p:nvPr>
        </p:nvSpPr>
        <p:spPr/>
        <p:txBody>
          <a:bodyPr/>
          <a:lstStyle/>
          <a:p>
            <a:fld id="{5E7C37AC-B4B7-4C0B-963F-7453DDB21791}" type="slidenum">
              <a:rPr lang="nl-NL" smtClean="0"/>
              <a:t>‹nr.›</a:t>
            </a:fld>
            <a:endParaRPr lang="nl-NL"/>
          </a:p>
        </p:txBody>
      </p:sp>
    </p:spTree>
    <p:extLst>
      <p:ext uri="{BB962C8B-B14F-4D97-AF65-F5344CB8AC3E}">
        <p14:creationId xmlns:p14="http://schemas.microsoft.com/office/powerpoint/2010/main" val="3656489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97C409-9CCF-42C9-AE3B-2DF630F0B749}"/>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9321EFDE-B219-45F4-98E7-AADA6408D2DF}"/>
              </a:ext>
            </a:extLst>
          </p:cNvPr>
          <p:cNvSpPr>
            <a:spLocks noGrp="1"/>
          </p:cNvSpPr>
          <p:nvPr>
            <p:ph type="dt" sz="half" idx="10"/>
          </p:nvPr>
        </p:nvSpPr>
        <p:spPr/>
        <p:txBody>
          <a:bodyPr/>
          <a:lstStyle/>
          <a:p>
            <a:fld id="{6A8CC8B6-1284-4B91-9938-98F6C8DE48B2}" type="datetimeFigureOut">
              <a:rPr lang="nl-NL" smtClean="0"/>
              <a:t>29-1-2023</a:t>
            </a:fld>
            <a:endParaRPr lang="nl-NL"/>
          </a:p>
        </p:txBody>
      </p:sp>
      <p:sp>
        <p:nvSpPr>
          <p:cNvPr id="4" name="Tijdelijke aanduiding voor voettekst 3">
            <a:extLst>
              <a:ext uri="{FF2B5EF4-FFF2-40B4-BE49-F238E27FC236}">
                <a16:creationId xmlns:a16="http://schemas.microsoft.com/office/drawing/2014/main" id="{CC67B933-4274-4797-926A-2D0E5A7AFD62}"/>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FB58B21B-EE27-412F-8CCB-6415905C8655}"/>
              </a:ext>
            </a:extLst>
          </p:cNvPr>
          <p:cNvSpPr>
            <a:spLocks noGrp="1"/>
          </p:cNvSpPr>
          <p:nvPr>
            <p:ph type="sldNum" sz="quarter" idx="12"/>
          </p:nvPr>
        </p:nvSpPr>
        <p:spPr/>
        <p:txBody>
          <a:bodyPr/>
          <a:lstStyle/>
          <a:p>
            <a:fld id="{5E7C37AC-B4B7-4C0B-963F-7453DDB21791}" type="slidenum">
              <a:rPr lang="nl-NL" smtClean="0"/>
              <a:t>‹nr.›</a:t>
            </a:fld>
            <a:endParaRPr lang="nl-NL"/>
          </a:p>
        </p:txBody>
      </p:sp>
    </p:spTree>
    <p:extLst>
      <p:ext uri="{BB962C8B-B14F-4D97-AF65-F5344CB8AC3E}">
        <p14:creationId xmlns:p14="http://schemas.microsoft.com/office/powerpoint/2010/main" val="38313074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CA845E88-0C71-4A72-893A-E5FF57A1C434}"/>
              </a:ext>
            </a:extLst>
          </p:cNvPr>
          <p:cNvSpPr>
            <a:spLocks noGrp="1"/>
          </p:cNvSpPr>
          <p:nvPr>
            <p:ph type="dt" sz="half" idx="10"/>
          </p:nvPr>
        </p:nvSpPr>
        <p:spPr/>
        <p:txBody>
          <a:bodyPr/>
          <a:lstStyle/>
          <a:p>
            <a:fld id="{6A8CC8B6-1284-4B91-9938-98F6C8DE48B2}" type="datetimeFigureOut">
              <a:rPr lang="nl-NL" smtClean="0"/>
              <a:t>29-1-2023</a:t>
            </a:fld>
            <a:endParaRPr lang="nl-NL"/>
          </a:p>
        </p:txBody>
      </p:sp>
      <p:sp>
        <p:nvSpPr>
          <p:cNvPr id="3" name="Tijdelijke aanduiding voor voettekst 2">
            <a:extLst>
              <a:ext uri="{FF2B5EF4-FFF2-40B4-BE49-F238E27FC236}">
                <a16:creationId xmlns:a16="http://schemas.microsoft.com/office/drawing/2014/main" id="{BBB42610-5AAB-47D0-A722-712FBFF95D43}"/>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35F0AB42-E6C8-4042-B726-D335BE17C32E}"/>
              </a:ext>
            </a:extLst>
          </p:cNvPr>
          <p:cNvSpPr>
            <a:spLocks noGrp="1"/>
          </p:cNvSpPr>
          <p:nvPr>
            <p:ph type="sldNum" sz="quarter" idx="12"/>
          </p:nvPr>
        </p:nvSpPr>
        <p:spPr/>
        <p:txBody>
          <a:bodyPr/>
          <a:lstStyle/>
          <a:p>
            <a:fld id="{5E7C37AC-B4B7-4C0B-963F-7453DDB21791}" type="slidenum">
              <a:rPr lang="nl-NL" smtClean="0"/>
              <a:t>‹nr.›</a:t>
            </a:fld>
            <a:endParaRPr lang="nl-NL"/>
          </a:p>
        </p:txBody>
      </p:sp>
      <p:sp>
        <p:nvSpPr>
          <p:cNvPr id="5" name="Rechthoek 4">
            <a:extLst>
              <a:ext uri="{FF2B5EF4-FFF2-40B4-BE49-F238E27FC236}">
                <a16:creationId xmlns:a16="http://schemas.microsoft.com/office/drawing/2014/main" id="{F47C7D4E-A838-2FAF-3BE1-55CCD4BF3052}"/>
              </a:ext>
            </a:extLst>
          </p:cNvPr>
          <p:cNvSpPr/>
          <p:nvPr userDrawn="1"/>
        </p:nvSpPr>
        <p:spPr>
          <a:xfrm>
            <a:off x="0" y="0"/>
            <a:ext cx="1494330" cy="685736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7234345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5F41EB-036E-4866-88AF-D7D93163C549}"/>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124E141D-231F-476E-A04D-8BE715CB79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0508B567-27D2-4FC6-8EF5-70B9321211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5FC7FEDF-50A0-4CBD-8C82-602DFD1EACE0}"/>
              </a:ext>
            </a:extLst>
          </p:cNvPr>
          <p:cNvSpPr>
            <a:spLocks noGrp="1"/>
          </p:cNvSpPr>
          <p:nvPr>
            <p:ph type="dt" sz="half" idx="10"/>
          </p:nvPr>
        </p:nvSpPr>
        <p:spPr/>
        <p:txBody>
          <a:bodyPr/>
          <a:lstStyle/>
          <a:p>
            <a:fld id="{6A8CC8B6-1284-4B91-9938-98F6C8DE48B2}" type="datetimeFigureOut">
              <a:rPr lang="nl-NL" smtClean="0"/>
              <a:t>29-1-2023</a:t>
            </a:fld>
            <a:endParaRPr lang="nl-NL"/>
          </a:p>
        </p:txBody>
      </p:sp>
      <p:sp>
        <p:nvSpPr>
          <p:cNvPr id="6" name="Tijdelijke aanduiding voor voettekst 5">
            <a:extLst>
              <a:ext uri="{FF2B5EF4-FFF2-40B4-BE49-F238E27FC236}">
                <a16:creationId xmlns:a16="http://schemas.microsoft.com/office/drawing/2014/main" id="{1176F26F-701A-402A-92FC-595FD98A5DF0}"/>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C4FB5313-D9F8-4FD2-846A-5537D535BE5E}"/>
              </a:ext>
            </a:extLst>
          </p:cNvPr>
          <p:cNvSpPr>
            <a:spLocks noGrp="1"/>
          </p:cNvSpPr>
          <p:nvPr>
            <p:ph type="sldNum" sz="quarter" idx="12"/>
          </p:nvPr>
        </p:nvSpPr>
        <p:spPr/>
        <p:txBody>
          <a:bodyPr/>
          <a:lstStyle/>
          <a:p>
            <a:fld id="{5E7C37AC-B4B7-4C0B-963F-7453DDB21791}" type="slidenum">
              <a:rPr lang="nl-NL" smtClean="0"/>
              <a:t>‹nr.›</a:t>
            </a:fld>
            <a:endParaRPr lang="nl-NL"/>
          </a:p>
        </p:txBody>
      </p:sp>
    </p:spTree>
    <p:extLst>
      <p:ext uri="{BB962C8B-B14F-4D97-AF65-F5344CB8AC3E}">
        <p14:creationId xmlns:p14="http://schemas.microsoft.com/office/powerpoint/2010/main" val="2111188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CE8D02-FC50-459A-BF48-41FCB16B318D}"/>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F7B958E1-7C81-4819-A7E6-BBD17B0D8B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A4DD0DC4-B961-44A9-880E-A587220CB4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A7D30ACD-B793-4588-99F7-C92F85385405}"/>
              </a:ext>
            </a:extLst>
          </p:cNvPr>
          <p:cNvSpPr>
            <a:spLocks noGrp="1"/>
          </p:cNvSpPr>
          <p:nvPr>
            <p:ph type="dt" sz="half" idx="10"/>
          </p:nvPr>
        </p:nvSpPr>
        <p:spPr/>
        <p:txBody>
          <a:bodyPr/>
          <a:lstStyle/>
          <a:p>
            <a:fld id="{6A8CC8B6-1284-4B91-9938-98F6C8DE48B2}" type="datetimeFigureOut">
              <a:rPr lang="nl-NL" smtClean="0"/>
              <a:t>29-1-2023</a:t>
            </a:fld>
            <a:endParaRPr lang="nl-NL"/>
          </a:p>
        </p:txBody>
      </p:sp>
      <p:sp>
        <p:nvSpPr>
          <p:cNvPr id="6" name="Tijdelijke aanduiding voor voettekst 5">
            <a:extLst>
              <a:ext uri="{FF2B5EF4-FFF2-40B4-BE49-F238E27FC236}">
                <a16:creationId xmlns:a16="http://schemas.microsoft.com/office/drawing/2014/main" id="{FE110358-30D5-4E9D-B76E-BECB77C66BF1}"/>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AFB39704-6B56-4F4D-A0AD-35F68527F9E9}"/>
              </a:ext>
            </a:extLst>
          </p:cNvPr>
          <p:cNvSpPr>
            <a:spLocks noGrp="1"/>
          </p:cNvSpPr>
          <p:nvPr>
            <p:ph type="sldNum" sz="quarter" idx="12"/>
          </p:nvPr>
        </p:nvSpPr>
        <p:spPr/>
        <p:txBody>
          <a:bodyPr/>
          <a:lstStyle/>
          <a:p>
            <a:fld id="{5E7C37AC-B4B7-4C0B-963F-7453DDB21791}" type="slidenum">
              <a:rPr lang="nl-NL" smtClean="0"/>
              <a:t>‹nr.›</a:t>
            </a:fld>
            <a:endParaRPr lang="nl-NL"/>
          </a:p>
        </p:txBody>
      </p:sp>
    </p:spTree>
    <p:extLst>
      <p:ext uri="{BB962C8B-B14F-4D97-AF65-F5344CB8AC3E}">
        <p14:creationId xmlns:p14="http://schemas.microsoft.com/office/powerpoint/2010/main" val="69204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7C4898-2C8F-4BEA-9994-C13FEC9E2EA1}"/>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B6D7944C-129F-4A24-833E-C4234ABC6B59}"/>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ED6B1C9E-9AA2-455A-81E9-D41F87120B5D}"/>
              </a:ext>
            </a:extLst>
          </p:cNvPr>
          <p:cNvSpPr>
            <a:spLocks noGrp="1"/>
          </p:cNvSpPr>
          <p:nvPr>
            <p:ph type="dt" sz="half" idx="10"/>
          </p:nvPr>
        </p:nvSpPr>
        <p:spPr/>
        <p:txBody>
          <a:bodyPr/>
          <a:lstStyle/>
          <a:p>
            <a:fld id="{6A8CC8B6-1284-4B91-9938-98F6C8DE48B2}" type="datetimeFigureOut">
              <a:rPr lang="nl-NL" smtClean="0"/>
              <a:t>29-1-2023</a:t>
            </a:fld>
            <a:endParaRPr lang="nl-NL"/>
          </a:p>
        </p:txBody>
      </p:sp>
      <p:sp>
        <p:nvSpPr>
          <p:cNvPr id="5" name="Tijdelijke aanduiding voor voettekst 4">
            <a:extLst>
              <a:ext uri="{FF2B5EF4-FFF2-40B4-BE49-F238E27FC236}">
                <a16:creationId xmlns:a16="http://schemas.microsoft.com/office/drawing/2014/main" id="{0E6E0D6B-28AA-450F-89C2-8D6CA22E87E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90FB6E6-40DE-43DE-A8FF-6A52B710B9FD}"/>
              </a:ext>
            </a:extLst>
          </p:cNvPr>
          <p:cNvSpPr>
            <a:spLocks noGrp="1"/>
          </p:cNvSpPr>
          <p:nvPr>
            <p:ph type="sldNum" sz="quarter" idx="12"/>
          </p:nvPr>
        </p:nvSpPr>
        <p:spPr/>
        <p:txBody>
          <a:bodyPr/>
          <a:lstStyle/>
          <a:p>
            <a:fld id="{5E7C37AC-B4B7-4C0B-963F-7453DDB21791}" type="slidenum">
              <a:rPr lang="nl-NL" smtClean="0"/>
              <a:t>‹nr.›</a:t>
            </a:fld>
            <a:endParaRPr lang="nl-NL"/>
          </a:p>
        </p:txBody>
      </p:sp>
    </p:spTree>
    <p:extLst>
      <p:ext uri="{BB962C8B-B14F-4D97-AF65-F5344CB8AC3E}">
        <p14:creationId xmlns:p14="http://schemas.microsoft.com/office/powerpoint/2010/main" val="2352342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90D4A8CE-8336-48D3-93AE-B60981023917}"/>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2385656F-9E7D-4BF8-ADC4-FC26CC8602D4}"/>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56DE8A0-5063-470E-8229-74FF4C88E3E9}"/>
              </a:ext>
            </a:extLst>
          </p:cNvPr>
          <p:cNvSpPr>
            <a:spLocks noGrp="1"/>
          </p:cNvSpPr>
          <p:nvPr>
            <p:ph type="dt" sz="half" idx="10"/>
          </p:nvPr>
        </p:nvSpPr>
        <p:spPr/>
        <p:txBody>
          <a:bodyPr/>
          <a:lstStyle/>
          <a:p>
            <a:fld id="{6A8CC8B6-1284-4B91-9938-98F6C8DE48B2}" type="datetimeFigureOut">
              <a:rPr lang="nl-NL" smtClean="0"/>
              <a:t>29-1-2023</a:t>
            </a:fld>
            <a:endParaRPr lang="nl-NL"/>
          </a:p>
        </p:txBody>
      </p:sp>
      <p:sp>
        <p:nvSpPr>
          <p:cNvPr id="5" name="Tijdelijke aanduiding voor voettekst 4">
            <a:extLst>
              <a:ext uri="{FF2B5EF4-FFF2-40B4-BE49-F238E27FC236}">
                <a16:creationId xmlns:a16="http://schemas.microsoft.com/office/drawing/2014/main" id="{FDA69929-9515-4BE0-A67F-39736559779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F3A6E8A-751A-4D89-8C5B-72CEA4808933}"/>
              </a:ext>
            </a:extLst>
          </p:cNvPr>
          <p:cNvSpPr>
            <a:spLocks noGrp="1"/>
          </p:cNvSpPr>
          <p:nvPr>
            <p:ph type="sldNum" sz="quarter" idx="12"/>
          </p:nvPr>
        </p:nvSpPr>
        <p:spPr/>
        <p:txBody>
          <a:bodyPr/>
          <a:lstStyle/>
          <a:p>
            <a:fld id="{5E7C37AC-B4B7-4C0B-963F-7453DDB21791}" type="slidenum">
              <a:rPr lang="nl-NL" smtClean="0"/>
              <a:t>‹nr.›</a:t>
            </a:fld>
            <a:endParaRPr lang="nl-NL"/>
          </a:p>
        </p:txBody>
      </p:sp>
    </p:spTree>
    <p:extLst>
      <p:ext uri="{BB962C8B-B14F-4D97-AF65-F5344CB8AC3E}">
        <p14:creationId xmlns:p14="http://schemas.microsoft.com/office/powerpoint/2010/main" val="1879869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286D86D2-F849-4C56-8F80-255D840183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A0F647EE-3BE5-40FF-B94F-464B5C4043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42B87E8F-7305-4057-B238-3F8CE9FE5F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8CC8B6-1284-4B91-9938-98F6C8DE48B2}" type="datetimeFigureOut">
              <a:rPr lang="nl-NL" smtClean="0"/>
              <a:t>29-1-2023</a:t>
            </a:fld>
            <a:endParaRPr lang="nl-NL"/>
          </a:p>
        </p:txBody>
      </p:sp>
      <p:sp>
        <p:nvSpPr>
          <p:cNvPr id="5" name="Tijdelijke aanduiding voor voettekst 4">
            <a:extLst>
              <a:ext uri="{FF2B5EF4-FFF2-40B4-BE49-F238E27FC236}">
                <a16:creationId xmlns:a16="http://schemas.microsoft.com/office/drawing/2014/main" id="{6539BBB5-48EC-4B1C-B6C0-30E24E33C4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F8A2388E-5B9A-431C-A945-3FEC38979CF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7C37AC-B4B7-4C0B-963F-7453DDB21791}" type="slidenum">
              <a:rPr lang="nl-NL" smtClean="0"/>
              <a:t>‹nr.›</a:t>
            </a:fld>
            <a:endParaRPr lang="nl-NL"/>
          </a:p>
        </p:txBody>
      </p:sp>
    </p:spTree>
    <p:extLst>
      <p:ext uri="{BB962C8B-B14F-4D97-AF65-F5344CB8AC3E}">
        <p14:creationId xmlns:p14="http://schemas.microsoft.com/office/powerpoint/2010/main" val="30145478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3" Type="http://schemas.openxmlformats.org/officeDocument/2006/relationships/slide" Target="slide37.xml"/><Relationship Id="rId18" Type="http://schemas.openxmlformats.org/officeDocument/2006/relationships/slide" Target="slide10.xml"/><Relationship Id="rId26" Type="http://schemas.openxmlformats.org/officeDocument/2006/relationships/slide" Target="slide33.xml"/><Relationship Id="rId39" Type="http://schemas.openxmlformats.org/officeDocument/2006/relationships/slide" Target="slide43.xml"/><Relationship Id="rId21" Type="http://schemas.openxmlformats.org/officeDocument/2006/relationships/slide" Target="slide18.xml"/><Relationship Id="rId34" Type="http://schemas.openxmlformats.org/officeDocument/2006/relationships/slide" Target="slide20.xml"/><Relationship Id="rId7" Type="http://schemas.openxmlformats.org/officeDocument/2006/relationships/slide" Target="slide21.xml"/><Relationship Id="rId2" Type="http://schemas.openxmlformats.org/officeDocument/2006/relationships/slide" Target="slide5.xml"/><Relationship Id="rId16" Type="http://schemas.openxmlformats.org/officeDocument/2006/relationships/slide" Target="slide7.xml"/><Relationship Id="rId20" Type="http://schemas.openxmlformats.org/officeDocument/2006/relationships/slide" Target="slide17.xml"/><Relationship Id="rId29" Type="http://schemas.openxmlformats.org/officeDocument/2006/relationships/slide" Target="slide41.xml"/><Relationship Id="rId41" Type="http://schemas.openxmlformats.org/officeDocument/2006/relationships/slide" Target="slide4.xml"/><Relationship Id="rId1" Type="http://schemas.openxmlformats.org/officeDocument/2006/relationships/slideLayout" Target="../slideLayouts/slideLayout7.xml"/><Relationship Id="rId6" Type="http://schemas.openxmlformats.org/officeDocument/2006/relationships/slide" Target="slide15.xml"/><Relationship Id="rId11" Type="http://schemas.openxmlformats.org/officeDocument/2006/relationships/slide" Target="slide30.xml"/><Relationship Id="rId24" Type="http://schemas.openxmlformats.org/officeDocument/2006/relationships/slide" Target="slide26.xml"/><Relationship Id="rId32" Type="http://schemas.openxmlformats.org/officeDocument/2006/relationships/slide" Target="slide12.xml"/><Relationship Id="rId37" Type="http://schemas.openxmlformats.org/officeDocument/2006/relationships/slide" Target="slide35.xml"/><Relationship Id="rId40" Type="http://schemas.openxmlformats.org/officeDocument/2006/relationships/slide" Target="slide44.xml"/><Relationship Id="rId5" Type="http://schemas.openxmlformats.org/officeDocument/2006/relationships/slide" Target="slide14.xml"/><Relationship Id="rId15" Type="http://schemas.openxmlformats.org/officeDocument/2006/relationships/slide" Target="slide39.xml"/><Relationship Id="rId23" Type="http://schemas.openxmlformats.org/officeDocument/2006/relationships/slide" Target="slide25.xml"/><Relationship Id="rId28" Type="http://schemas.openxmlformats.org/officeDocument/2006/relationships/slide" Target="slide40.xml"/><Relationship Id="rId36" Type="http://schemas.openxmlformats.org/officeDocument/2006/relationships/slide" Target="slide28.xml"/><Relationship Id="rId10" Type="http://schemas.openxmlformats.org/officeDocument/2006/relationships/slide" Target="slide29.xml"/><Relationship Id="rId19" Type="http://schemas.openxmlformats.org/officeDocument/2006/relationships/slide" Target="slide16.xml"/><Relationship Id="rId31" Type="http://schemas.openxmlformats.org/officeDocument/2006/relationships/slide" Target="slide11.xml"/><Relationship Id="rId4" Type="http://schemas.openxmlformats.org/officeDocument/2006/relationships/slide" Target="slide13.xml"/><Relationship Id="rId9" Type="http://schemas.openxmlformats.org/officeDocument/2006/relationships/slide" Target="slide23.xml"/><Relationship Id="rId14" Type="http://schemas.openxmlformats.org/officeDocument/2006/relationships/slide" Target="slide38.xml"/><Relationship Id="rId22" Type="http://schemas.openxmlformats.org/officeDocument/2006/relationships/slide" Target="slide24.xml"/><Relationship Id="rId27" Type="http://schemas.openxmlformats.org/officeDocument/2006/relationships/slide" Target="slide34.xml"/><Relationship Id="rId30" Type="http://schemas.openxmlformats.org/officeDocument/2006/relationships/slide" Target="slide42.xml"/><Relationship Id="rId35" Type="http://schemas.openxmlformats.org/officeDocument/2006/relationships/slide" Target="slide27.xml"/><Relationship Id="rId8" Type="http://schemas.openxmlformats.org/officeDocument/2006/relationships/slide" Target="slide22.xml"/><Relationship Id="rId3" Type="http://schemas.openxmlformats.org/officeDocument/2006/relationships/slide" Target="slide6.xml"/><Relationship Id="rId12" Type="http://schemas.openxmlformats.org/officeDocument/2006/relationships/slide" Target="slide31.xml"/><Relationship Id="rId17" Type="http://schemas.openxmlformats.org/officeDocument/2006/relationships/slide" Target="slide8.xml"/><Relationship Id="rId25" Type="http://schemas.openxmlformats.org/officeDocument/2006/relationships/slide" Target="slide32.xml"/><Relationship Id="rId33" Type="http://schemas.openxmlformats.org/officeDocument/2006/relationships/slide" Target="slide19.xml"/><Relationship Id="rId38" Type="http://schemas.openxmlformats.org/officeDocument/2006/relationships/slide" Target="slide36.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3.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3.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Afbeelding met tekst&#10;&#10;Automatisch gegenereerde beschrijving">
            <a:extLst>
              <a:ext uri="{FF2B5EF4-FFF2-40B4-BE49-F238E27FC236}">
                <a16:creationId xmlns:a16="http://schemas.microsoft.com/office/drawing/2014/main" id="{5F5AF81D-56B2-BF60-EB32-7814B3D263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38" y="5979592"/>
            <a:ext cx="1573833" cy="792194"/>
          </a:xfrm>
          <a:prstGeom prst="rect">
            <a:avLst/>
          </a:prstGeom>
        </p:spPr>
      </p:pic>
      <p:sp>
        <p:nvSpPr>
          <p:cNvPr id="3" name="Tekstvak 2">
            <a:extLst>
              <a:ext uri="{FF2B5EF4-FFF2-40B4-BE49-F238E27FC236}">
                <a16:creationId xmlns:a16="http://schemas.microsoft.com/office/drawing/2014/main" id="{13E6200D-86D0-5EBA-1E36-9660180ACC1D}"/>
              </a:ext>
            </a:extLst>
          </p:cNvPr>
          <p:cNvSpPr txBox="1"/>
          <p:nvPr/>
        </p:nvSpPr>
        <p:spPr>
          <a:xfrm>
            <a:off x="3232268" y="176784"/>
            <a:ext cx="8697794" cy="1367747"/>
          </a:xfrm>
          <a:prstGeom prst="rect">
            <a:avLst/>
          </a:prstGeom>
          <a:noFill/>
        </p:spPr>
        <p:txBody>
          <a:bodyPr wrap="square">
            <a:spAutoFit/>
          </a:bodyPr>
          <a:lstStyle/>
          <a:p>
            <a:pPr>
              <a:lnSpc>
                <a:spcPct val="120000"/>
              </a:lnSpc>
              <a:spcAft>
                <a:spcPts val="600"/>
              </a:spcAft>
            </a:pPr>
            <a:r>
              <a:rPr lang="nl-NL" sz="1400" kern="1200" dirty="0">
                <a:solidFill>
                  <a:schemeClr val="bg2">
                    <a:lumMod val="25000"/>
                  </a:schemeClr>
                </a:solidFill>
                <a:latin typeface="+mn-lt"/>
                <a:ea typeface="+mj-ea"/>
                <a:cs typeface="+mj-cs"/>
              </a:rPr>
              <a:t>In deze presentatie vind je 40 situaties die je jongeren kunt voorleggen. Het gaat over online situaties waar ze mee te maken kunnen krijgen. Denk aan </a:t>
            </a:r>
            <a:r>
              <a:rPr lang="nl-NL" sz="1400" kern="1200" dirty="0" err="1">
                <a:solidFill>
                  <a:schemeClr val="bg2">
                    <a:lumMod val="25000"/>
                  </a:schemeClr>
                </a:solidFill>
                <a:latin typeface="+mn-lt"/>
                <a:ea typeface="+mj-ea"/>
                <a:cs typeface="+mj-cs"/>
              </a:rPr>
              <a:t>sexting</a:t>
            </a:r>
            <a:r>
              <a:rPr lang="nl-NL" sz="1400" kern="1200" dirty="0">
                <a:solidFill>
                  <a:schemeClr val="bg2">
                    <a:lumMod val="25000"/>
                  </a:schemeClr>
                </a:solidFill>
                <a:latin typeface="+mn-lt"/>
                <a:ea typeface="+mj-ea"/>
                <a:cs typeface="+mj-cs"/>
              </a:rPr>
              <a:t>, pesten, </a:t>
            </a:r>
            <a:r>
              <a:rPr lang="nl-NL" sz="1400" kern="1200" dirty="0" err="1">
                <a:solidFill>
                  <a:schemeClr val="bg2">
                    <a:lumMod val="25000"/>
                  </a:schemeClr>
                </a:solidFill>
                <a:latin typeface="+mn-lt"/>
                <a:ea typeface="+mj-ea"/>
                <a:cs typeface="+mj-cs"/>
              </a:rPr>
              <a:t>shaming</a:t>
            </a:r>
            <a:r>
              <a:rPr lang="nl-NL" sz="1400" kern="1200" dirty="0">
                <a:solidFill>
                  <a:schemeClr val="bg2">
                    <a:lumMod val="25000"/>
                  </a:schemeClr>
                </a:solidFill>
                <a:latin typeface="+mn-lt"/>
                <a:ea typeface="+mj-ea"/>
                <a:cs typeface="+mj-cs"/>
              </a:rPr>
              <a:t>, geldezels, </a:t>
            </a:r>
            <a:r>
              <a:rPr lang="nl-NL" sz="1400" kern="1200" dirty="0" err="1">
                <a:solidFill>
                  <a:schemeClr val="bg2">
                    <a:lumMod val="25000"/>
                  </a:schemeClr>
                </a:solidFill>
                <a:latin typeface="+mn-lt"/>
                <a:ea typeface="+mj-ea"/>
                <a:cs typeface="+mj-cs"/>
              </a:rPr>
              <a:t>likes</a:t>
            </a:r>
            <a:r>
              <a:rPr lang="nl-NL" sz="1400" kern="1200" dirty="0">
                <a:solidFill>
                  <a:schemeClr val="bg2">
                    <a:lumMod val="25000"/>
                  </a:schemeClr>
                </a:solidFill>
                <a:latin typeface="+mn-lt"/>
                <a:ea typeface="+mj-ea"/>
                <a:cs typeface="+mj-cs"/>
              </a:rPr>
              <a:t>, gamen etc. </a:t>
            </a:r>
            <a:r>
              <a:rPr lang="nl-NL" sz="1400" dirty="0">
                <a:solidFill>
                  <a:schemeClr val="bg2">
                    <a:lumMod val="25000"/>
                  </a:schemeClr>
                </a:solidFill>
                <a:ea typeface="+mj-ea"/>
                <a:cs typeface="+mj-cs"/>
              </a:rPr>
              <a:t>Je kunt hiermee op een </a:t>
            </a:r>
            <a:r>
              <a:rPr lang="nl-NL" sz="1400" kern="1200" dirty="0">
                <a:solidFill>
                  <a:schemeClr val="bg2">
                    <a:lumMod val="25000"/>
                  </a:schemeClr>
                </a:solidFill>
                <a:latin typeface="+mn-lt"/>
                <a:ea typeface="+mj-ea"/>
                <a:cs typeface="+mj-cs"/>
              </a:rPr>
              <a:t>laagdrempelige manier met jongeren in gesprek raken over wat ze vinden en meemaken. Iedere sheet maakt een </a:t>
            </a:r>
            <a:r>
              <a:rPr lang="nl-NL" sz="1400" dirty="0">
                <a:solidFill>
                  <a:schemeClr val="bg2">
                    <a:lumMod val="25000"/>
                  </a:schemeClr>
                </a:solidFill>
                <a:ea typeface="+mj-ea"/>
                <a:cs typeface="+mj-cs"/>
              </a:rPr>
              <a:t>reactie los waar je zelf op kunt doorvragen om </a:t>
            </a:r>
            <a:r>
              <a:rPr lang="nl-NL" sz="1400" kern="1200" dirty="0">
                <a:solidFill>
                  <a:schemeClr val="bg2">
                    <a:lumMod val="25000"/>
                  </a:schemeClr>
                </a:solidFill>
                <a:latin typeface="+mn-lt"/>
                <a:ea typeface="+mj-ea"/>
                <a:cs typeface="+mj-cs"/>
              </a:rPr>
              <a:t>inzicht te krijgen in wat dat met hen doet en wat ze daarin van jou nodig hebben. </a:t>
            </a:r>
          </a:p>
        </p:txBody>
      </p:sp>
      <p:sp>
        <p:nvSpPr>
          <p:cNvPr id="4" name="Tekstvak 3">
            <a:extLst>
              <a:ext uri="{FF2B5EF4-FFF2-40B4-BE49-F238E27FC236}">
                <a16:creationId xmlns:a16="http://schemas.microsoft.com/office/drawing/2014/main" id="{F991839A-6A9B-BD95-5EF0-42D05B01305E}"/>
              </a:ext>
            </a:extLst>
          </p:cNvPr>
          <p:cNvSpPr txBox="1"/>
          <p:nvPr/>
        </p:nvSpPr>
        <p:spPr>
          <a:xfrm>
            <a:off x="3232268" y="1605778"/>
            <a:ext cx="8634412" cy="2440348"/>
          </a:xfrm>
          <a:prstGeom prst="rect">
            <a:avLst/>
          </a:prstGeom>
          <a:noFill/>
        </p:spPr>
        <p:txBody>
          <a:bodyPr wrap="square">
            <a:spAutoFit/>
          </a:bodyPr>
          <a:lstStyle/>
          <a:p>
            <a:pPr>
              <a:lnSpc>
                <a:spcPct val="120000"/>
              </a:lnSpc>
              <a:spcAft>
                <a:spcPts val="300"/>
              </a:spcAft>
            </a:pPr>
            <a:r>
              <a:rPr lang="nl-NL" sz="1400" b="1" dirty="0">
                <a:solidFill>
                  <a:schemeClr val="bg2">
                    <a:lumMod val="25000"/>
                  </a:schemeClr>
                </a:solidFill>
                <a:ea typeface="+mj-ea"/>
                <a:cs typeface="+mj-cs"/>
              </a:rPr>
              <a:t>Hoe werkt het?</a:t>
            </a:r>
            <a:endParaRPr lang="nl-NL" sz="1400" b="1" kern="1200" dirty="0">
              <a:solidFill>
                <a:schemeClr val="bg2">
                  <a:lumMod val="25000"/>
                </a:schemeClr>
              </a:solidFill>
              <a:latin typeface="+mn-lt"/>
              <a:ea typeface="+mj-ea"/>
              <a:cs typeface="+mj-cs"/>
            </a:endParaRPr>
          </a:p>
          <a:p>
            <a:pPr indent="-342900">
              <a:lnSpc>
                <a:spcPct val="120000"/>
              </a:lnSpc>
              <a:buFont typeface="Symbol" panose="05050102010706020507" pitchFamily="18" charset="2"/>
              <a:buChar char=""/>
            </a:pPr>
            <a:r>
              <a:rPr lang="nl-NL" sz="1400" dirty="0">
                <a:solidFill>
                  <a:schemeClr val="bg2">
                    <a:lumMod val="25000"/>
                  </a:schemeClr>
                </a:solidFill>
                <a:ea typeface="+mj-ea"/>
                <a:cs typeface="+mj-cs"/>
              </a:rPr>
              <a:t>Zet deze </a:t>
            </a:r>
            <a:r>
              <a:rPr lang="nl-NL" sz="1400" dirty="0" err="1">
                <a:solidFill>
                  <a:schemeClr val="bg2">
                    <a:lumMod val="25000"/>
                  </a:schemeClr>
                </a:solidFill>
                <a:ea typeface="+mj-ea"/>
                <a:cs typeface="+mj-cs"/>
              </a:rPr>
              <a:t>powerpoint</a:t>
            </a:r>
            <a:r>
              <a:rPr lang="nl-NL" sz="1400" dirty="0">
                <a:solidFill>
                  <a:schemeClr val="bg2">
                    <a:lumMod val="25000"/>
                  </a:schemeClr>
                </a:solidFill>
                <a:ea typeface="+mj-ea"/>
                <a:cs typeface="+mj-cs"/>
              </a:rPr>
              <a:t> op presentatiemodus. Je begint bij de volgende sheet.</a:t>
            </a:r>
          </a:p>
          <a:p>
            <a:pPr lvl="0" indent="-342900">
              <a:lnSpc>
                <a:spcPct val="120000"/>
              </a:lnSpc>
              <a:buFont typeface="Symbol" panose="05050102010706020507" pitchFamily="18" charset="2"/>
              <a:buChar char=""/>
            </a:pPr>
            <a:r>
              <a:rPr lang="nl-NL" sz="1400" dirty="0">
                <a:solidFill>
                  <a:schemeClr val="bg2">
                    <a:lumMod val="25000"/>
                  </a:schemeClr>
                </a:solidFill>
                <a:ea typeface="+mj-ea"/>
                <a:cs typeface="+mj-cs"/>
              </a:rPr>
              <a:t>Sheet 1 is de start waarbij je kunt uitleggen wat de bedoeling is</a:t>
            </a:r>
          </a:p>
          <a:p>
            <a:pPr lvl="0" indent="-342900">
              <a:lnSpc>
                <a:spcPct val="120000"/>
              </a:lnSpc>
              <a:buFont typeface="Symbol" panose="05050102010706020507" pitchFamily="18" charset="2"/>
              <a:buChar char=""/>
            </a:pPr>
            <a:r>
              <a:rPr lang="nl-NL" sz="1400" dirty="0">
                <a:solidFill>
                  <a:schemeClr val="bg2">
                    <a:lumMod val="25000"/>
                  </a:schemeClr>
                </a:solidFill>
                <a:ea typeface="+mj-ea"/>
                <a:cs typeface="+mj-cs"/>
              </a:rPr>
              <a:t>Op sheet 2 zie je 40 bolletjes, genummerd van 1 t/m 40. </a:t>
            </a:r>
          </a:p>
          <a:p>
            <a:pPr marL="342900" lvl="0" indent="-342900">
              <a:lnSpc>
                <a:spcPct val="120000"/>
              </a:lnSpc>
              <a:buFont typeface="Symbol" panose="05050102010706020507" pitchFamily="18" charset="2"/>
              <a:buChar char=""/>
            </a:pPr>
            <a:r>
              <a:rPr lang="nl-NL" sz="1400" dirty="0">
                <a:solidFill>
                  <a:schemeClr val="bg2">
                    <a:lumMod val="25000"/>
                  </a:schemeClr>
                </a:solidFill>
                <a:ea typeface="+mj-ea"/>
                <a:cs typeface="+mj-cs"/>
              </a:rPr>
              <a:t>Als je met je muis over een bolletje gaat, dan zie je dat het pijltje in een handje verandert*.  Als je dan klikt, dan krijg je een situatie in beeld. Je kunt daar dan het gesprek overvoeren. Als je klaar bent en naar een volgende situatie wilt gaan, dan klik je op het plaatje rechts onderin. Dan kom je weer op sheet 2 terecht. [*wel goed opletten dat dit gebeurt. Als je klikt terwijl het een pijltje is, ga je naar sheet 3)</a:t>
            </a:r>
          </a:p>
          <a:p>
            <a:pPr>
              <a:lnSpc>
                <a:spcPct val="120000"/>
              </a:lnSpc>
            </a:pPr>
            <a:r>
              <a:rPr lang="nl-NL" sz="1400" dirty="0">
                <a:solidFill>
                  <a:schemeClr val="bg2">
                    <a:lumMod val="25000"/>
                  </a:schemeClr>
                </a:solidFill>
                <a:ea typeface="+mj-ea"/>
                <a:cs typeface="+mj-cs"/>
              </a:rPr>
              <a:t> </a:t>
            </a:r>
          </a:p>
        </p:txBody>
      </p:sp>
      <p:sp>
        <p:nvSpPr>
          <p:cNvPr id="5" name="Tekstvak 4">
            <a:extLst>
              <a:ext uri="{FF2B5EF4-FFF2-40B4-BE49-F238E27FC236}">
                <a16:creationId xmlns:a16="http://schemas.microsoft.com/office/drawing/2014/main" id="{E01D4319-68F7-1639-4B65-D16156E09CCC}"/>
              </a:ext>
            </a:extLst>
          </p:cNvPr>
          <p:cNvSpPr txBox="1"/>
          <p:nvPr/>
        </p:nvSpPr>
        <p:spPr>
          <a:xfrm>
            <a:off x="3230784" y="3866810"/>
            <a:ext cx="8476859" cy="2957413"/>
          </a:xfrm>
          <a:prstGeom prst="rect">
            <a:avLst/>
          </a:prstGeom>
          <a:noFill/>
        </p:spPr>
        <p:txBody>
          <a:bodyPr wrap="square">
            <a:spAutoFit/>
          </a:bodyPr>
          <a:lstStyle/>
          <a:p>
            <a:pPr>
              <a:lnSpc>
                <a:spcPct val="120000"/>
              </a:lnSpc>
              <a:spcAft>
                <a:spcPts val="300"/>
              </a:spcAft>
            </a:pPr>
            <a:r>
              <a:rPr lang="nl-NL" sz="1400" b="1" dirty="0">
                <a:solidFill>
                  <a:schemeClr val="bg2">
                    <a:lumMod val="25000"/>
                  </a:schemeClr>
                </a:solidFill>
                <a:ea typeface="+mj-ea"/>
                <a:cs typeface="+mj-cs"/>
              </a:rPr>
              <a:t>Hoe gebruik je het?</a:t>
            </a:r>
          </a:p>
          <a:p>
            <a:pPr indent="-342900">
              <a:lnSpc>
                <a:spcPct val="120000"/>
              </a:lnSpc>
              <a:buFont typeface="Symbol" panose="05050102010706020507" pitchFamily="18" charset="2"/>
              <a:buChar char=""/>
            </a:pPr>
            <a:r>
              <a:rPr lang="nl-NL" sz="1400" dirty="0">
                <a:solidFill>
                  <a:schemeClr val="bg2">
                    <a:lumMod val="25000"/>
                  </a:schemeClr>
                </a:solidFill>
                <a:ea typeface="+mj-ea"/>
                <a:cs typeface="+mj-cs"/>
              </a:rPr>
              <a:t>Je laat de jongeren een nummer noemen. Dan heb je een beetje het idee van een willekeurige kaart trekken.</a:t>
            </a:r>
          </a:p>
          <a:p>
            <a:pPr marL="342900" indent="-342900">
              <a:lnSpc>
                <a:spcPct val="120000"/>
              </a:lnSpc>
              <a:buFont typeface="Symbol" panose="05050102010706020507" pitchFamily="18" charset="2"/>
              <a:buChar char=""/>
            </a:pPr>
            <a:r>
              <a:rPr lang="nl-NL" sz="1400" dirty="0">
                <a:solidFill>
                  <a:schemeClr val="bg2">
                    <a:lumMod val="25000"/>
                  </a:schemeClr>
                </a:solidFill>
                <a:ea typeface="+mj-ea"/>
                <a:cs typeface="+mj-cs"/>
              </a:rPr>
              <a:t>Wil je een extra ‘spelelement’ toevoegen, plaats dan de gouden smiley op één van de sheets. Je kunt daar dan iets aan verbinden; een klein prijsje of iets lekkers bijvoorbeeld. </a:t>
            </a:r>
          </a:p>
          <a:p>
            <a:pPr marL="342900" indent="-342900">
              <a:lnSpc>
                <a:spcPct val="120000"/>
              </a:lnSpc>
              <a:buFont typeface="Symbol" panose="05050102010706020507" pitchFamily="18" charset="2"/>
              <a:buChar char=""/>
            </a:pPr>
            <a:r>
              <a:rPr lang="nl-NL" sz="1400" dirty="0">
                <a:solidFill>
                  <a:schemeClr val="bg2">
                    <a:lumMod val="25000"/>
                  </a:schemeClr>
                </a:solidFill>
              </a:rPr>
              <a:t>Bij iedere situatie draait het om de vraag: wat kan de persoon in de omschreven situatie doen? (Je kunt het ook directer naar henzelf toebrengen: Wat zouden </a:t>
            </a:r>
            <a:r>
              <a:rPr lang="nl-NL" sz="1400" i="1" dirty="0">
                <a:solidFill>
                  <a:schemeClr val="bg2">
                    <a:lumMod val="25000"/>
                  </a:schemeClr>
                </a:solidFill>
              </a:rPr>
              <a:t>zij</a:t>
            </a:r>
            <a:r>
              <a:rPr lang="nl-NL" sz="1400" dirty="0">
                <a:solidFill>
                  <a:schemeClr val="bg2">
                    <a:lumMod val="25000"/>
                  </a:schemeClr>
                </a:solidFill>
              </a:rPr>
              <a:t> doen in zo’n situatie? Maar soms is het fijner en veiliger om het niet over jezelf te hebben.)</a:t>
            </a:r>
            <a:endParaRPr lang="nl-NL" sz="1400" dirty="0">
              <a:solidFill>
                <a:schemeClr val="bg2">
                  <a:lumMod val="25000"/>
                </a:schemeClr>
              </a:solidFill>
              <a:ea typeface="+mj-ea"/>
              <a:cs typeface="+mj-cs"/>
            </a:endParaRPr>
          </a:p>
          <a:p>
            <a:pPr marL="342900" indent="-342900">
              <a:lnSpc>
                <a:spcPct val="120000"/>
              </a:lnSpc>
              <a:buFont typeface="Symbol" panose="05050102010706020507" pitchFamily="18" charset="2"/>
              <a:buChar char=""/>
            </a:pPr>
            <a:r>
              <a:rPr lang="nl-NL" sz="1400" dirty="0">
                <a:solidFill>
                  <a:schemeClr val="bg2">
                    <a:lumMod val="25000"/>
                  </a:schemeClr>
                </a:solidFill>
                <a:ea typeface="+mj-ea"/>
                <a:cs typeface="+mj-cs"/>
              </a:rPr>
              <a:t>Er is geen begin of eind. Er is ook geen noodzaak om álle situaties te behandelen. Je bepaalt zelf wanneer je het genoeg vindt. Je bepaalt ook zelf wanneer je doorgaat naar een </a:t>
            </a:r>
            <a:r>
              <a:rPr lang="nl-NL" sz="1400">
                <a:solidFill>
                  <a:schemeClr val="bg2">
                    <a:lumMod val="25000"/>
                  </a:schemeClr>
                </a:solidFill>
                <a:ea typeface="+mj-ea"/>
                <a:cs typeface="+mj-cs"/>
              </a:rPr>
              <a:t>volgende situatie.</a:t>
            </a:r>
            <a:endParaRPr lang="nl-NL" sz="1400" dirty="0">
              <a:solidFill>
                <a:schemeClr val="bg2">
                  <a:lumMod val="25000"/>
                </a:schemeClr>
              </a:solidFill>
              <a:ea typeface="+mj-ea"/>
              <a:cs typeface="+mj-cs"/>
            </a:endParaRPr>
          </a:p>
          <a:p>
            <a:pPr marL="342900" indent="-342900">
              <a:lnSpc>
                <a:spcPct val="120000"/>
              </a:lnSpc>
              <a:buFont typeface="Symbol" panose="05050102010706020507" pitchFamily="18" charset="2"/>
              <a:buChar char=""/>
            </a:pPr>
            <a:r>
              <a:rPr lang="nl-NL" sz="1400" dirty="0">
                <a:solidFill>
                  <a:schemeClr val="bg2">
                    <a:lumMod val="25000"/>
                  </a:schemeClr>
                </a:solidFill>
                <a:ea typeface="+mj-ea"/>
                <a:cs typeface="+mj-cs"/>
              </a:rPr>
              <a:t>Kijk voor je begint naar de inhoud. Zijn er situaties die je écht wilt behandelen, onthoud dan het nummer zodat je er zelf op kunt sturen.</a:t>
            </a:r>
          </a:p>
        </p:txBody>
      </p:sp>
      <p:pic>
        <p:nvPicPr>
          <p:cNvPr id="6" name="Picture 4" descr="Emoji Schittert Gouden Mensengezicht Met Hartogen Stock Illustratie -  Illustration of ontwerp, roem: 100032780">
            <a:extLst>
              <a:ext uri="{FF2B5EF4-FFF2-40B4-BE49-F238E27FC236}">
                <a16:creationId xmlns:a16="http://schemas.microsoft.com/office/drawing/2014/main" id="{800D4F96-FE54-2FD5-D2E9-C5BCFB2D2575}"/>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01531" y="4027387"/>
            <a:ext cx="1218657" cy="1218657"/>
          </a:xfrm>
          <a:prstGeom prst="rect">
            <a:avLst/>
          </a:prstGeom>
          <a:noFill/>
          <a:extLst>
            <a:ext uri="{909E8E84-426E-40DD-AFC4-6F175D3DCCD1}">
              <a14:hiddenFill xmlns:a14="http://schemas.microsoft.com/office/drawing/2010/main">
                <a:solidFill>
                  <a:srgbClr val="FFFFFF"/>
                </a:solidFill>
              </a14:hiddenFill>
            </a:ext>
          </a:extLst>
        </p:spPr>
      </p:pic>
      <p:sp>
        <p:nvSpPr>
          <p:cNvPr id="7" name="Tekstvak 6">
            <a:extLst>
              <a:ext uri="{FF2B5EF4-FFF2-40B4-BE49-F238E27FC236}">
                <a16:creationId xmlns:a16="http://schemas.microsoft.com/office/drawing/2014/main" id="{5BB4A96D-CE5E-9D25-0ABB-0353C21DE6D5}"/>
              </a:ext>
            </a:extLst>
          </p:cNvPr>
          <p:cNvSpPr txBox="1"/>
          <p:nvPr/>
        </p:nvSpPr>
        <p:spPr>
          <a:xfrm>
            <a:off x="1489559" y="5054024"/>
            <a:ext cx="1361270" cy="338554"/>
          </a:xfrm>
          <a:prstGeom prst="rect">
            <a:avLst/>
          </a:prstGeom>
          <a:noFill/>
        </p:spPr>
        <p:txBody>
          <a:bodyPr wrap="none" rtlCol="0">
            <a:spAutoFit/>
          </a:bodyPr>
          <a:lstStyle/>
          <a:p>
            <a:r>
              <a:rPr lang="nl-NL" sz="1600" dirty="0"/>
              <a:t>‘Knip en plak!’</a:t>
            </a:r>
          </a:p>
        </p:txBody>
      </p:sp>
      <p:pic>
        <p:nvPicPr>
          <p:cNvPr id="9" name="Afbeelding 8">
            <a:extLst>
              <a:ext uri="{FF2B5EF4-FFF2-40B4-BE49-F238E27FC236}">
                <a16:creationId xmlns:a16="http://schemas.microsoft.com/office/drawing/2014/main" id="{3191F3E8-B18E-9F91-0E71-024E77640C2C}"/>
              </a:ext>
            </a:extLst>
          </p:cNvPr>
          <p:cNvPicPr>
            <a:picLocks noChangeAspect="1"/>
          </p:cNvPicPr>
          <p:nvPr/>
        </p:nvPicPr>
        <p:blipFill rotWithShape="1">
          <a:blip r:embed="rId4">
            <a:extLst>
              <a:ext uri="{28A0092B-C50C-407E-A947-70E740481C1C}">
                <a14:useLocalDpi xmlns:a14="http://schemas.microsoft.com/office/drawing/2010/main" val="0"/>
              </a:ext>
            </a:extLst>
          </a:blip>
          <a:srcRect l="9856" t="14194" r="11004" b="14552"/>
          <a:stretch/>
        </p:blipFill>
        <p:spPr>
          <a:xfrm>
            <a:off x="562471" y="598583"/>
            <a:ext cx="2086867" cy="1878936"/>
          </a:xfrm>
          <a:prstGeom prst="rect">
            <a:avLst/>
          </a:prstGeom>
          <a:ln w="76200">
            <a:solidFill>
              <a:schemeClr val="bg1"/>
            </a:solidFill>
          </a:ln>
          <a:effectLst>
            <a:outerShdw blurRad="50800" dist="38100" dir="2700000" algn="tl" rotWithShape="0">
              <a:prstClr val="black">
                <a:alpha val="40000"/>
              </a:prstClr>
            </a:outerShdw>
          </a:effectLst>
        </p:spPr>
      </p:pic>
      <p:sp>
        <p:nvSpPr>
          <p:cNvPr id="10" name="Rechthoek 9">
            <a:extLst>
              <a:ext uri="{FF2B5EF4-FFF2-40B4-BE49-F238E27FC236}">
                <a16:creationId xmlns:a16="http://schemas.microsoft.com/office/drawing/2014/main" id="{6B5B60A6-3A8D-24D9-4436-8BE0FAC85464}"/>
              </a:ext>
            </a:extLst>
          </p:cNvPr>
          <p:cNvSpPr/>
          <p:nvPr/>
        </p:nvSpPr>
        <p:spPr>
          <a:xfrm>
            <a:off x="678290" y="2403646"/>
            <a:ext cx="1846483" cy="491181"/>
          </a:xfrm>
          <a:prstGeom prst="rect">
            <a:avLst/>
          </a:prstGeom>
          <a:solidFill>
            <a:schemeClr val="bg1"/>
          </a:solidFill>
          <a:ln w="3175">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1" name="Tekstvak 10">
            <a:extLst>
              <a:ext uri="{FF2B5EF4-FFF2-40B4-BE49-F238E27FC236}">
                <a16:creationId xmlns:a16="http://schemas.microsoft.com/office/drawing/2014/main" id="{0353DA0B-2217-EF88-C4D5-D9E4E2C7C009}"/>
              </a:ext>
            </a:extLst>
          </p:cNvPr>
          <p:cNvSpPr txBox="1"/>
          <p:nvPr/>
        </p:nvSpPr>
        <p:spPr>
          <a:xfrm>
            <a:off x="1032868" y="2474108"/>
            <a:ext cx="1137326" cy="369332"/>
          </a:xfrm>
          <a:prstGeom prst="rect">
            <a:avLst/>
          </a:prstGeom>
          <a:noFill/>
        </p:spPr>
        <p:txBody>
          <a:bodyPr wrap="square">
            <a:spAutoFit/>
          </a:bodyPr>
          <a:lstStyle/>
          <a:p>
            <a:r>
              <a:rPr lang="nl-NL" sz="1800" b="1" kern="1200" dirty="0">
                <a:solidFill>
                  <a:srgbClr val="4F868E"/>
                </a:solidFill>
                <a:latin typeface="+mj-lt"/>
                <a:ea typeface="+mj-ea"/>
                <a:cs typeface="+mj-cs"/>
              </a:rPr>
              <a:t>Instructie</a:t>
            </a:r>
            <a:endParaRPr lang="nl-NL" dirty="0">
              <a:solidFill>
                <a:srgbClr val="4F868E"/>
              </a:solidFill>
            </a:endParaRPr>
          </a:p>
        </p:txBody>
      </p:sp>
    </p:spTree>
    <p:extLst>
      <p:ext uri="{BB962C8B-B14F-4D97-AF65-F5344CB8AC3E}">
        <p14:creationId xmlns:p14="http://schemas.microsoft.com/office/powerpoint/2010/main" val="3268680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0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2542EEC-4F7C-4AE2-933E-EAC8EB3FA3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el 1">
            <a:extLst>
              <a:ext uri="{FF2B5EF4-FFF2-40B4-BE49-F238E27FC236}">
                <a16:creationId xmlns:a16="http://schemas.microsoft.com/office/drawing/2014/main" id="{6F3A5ED0-A019-85ED-AE52-585B9C80748B}"/>
              </a:ext>
            </a:extLst>
          </p:cNvPr>
          <p:cNvSpPr txBox="1">
            <a:spLocks/>
          </p:cNvSpPr>
          <p:nvPr/>
        </p:nvSpPr>
        <p:spPr>
          <a:xfrm>
            <a:off x="7041856" y="3113415"/>
            <a:ext cx="4036334" cy="238760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b="1" dirty="0"/>
              <a:t>Wat </a:t>
            </a:r>
            <a:r>
              <a:rPr lang="en-US" b="1" dirty="0" err="1"/>
              <a:t>te</a:t>
            </a:r>
            <a:r>
              <a:rPr lang="en-US" b="1" dirty="0"/>
              <a:t> </a:t>
            </a:r>
            <a:r>
              <a:rPr lang="en-US" b="1" dirty="0" err="1"/>
              <a:t>doen</a:t>
            </a:r>
            <a:r>
              <a:rPr lang="en-US" b="1" dirty="0"/>
              <a:t>?</a:t>
            </a:r>
          </a:p>
        </p:txBody>
      </p:sp>
      <p:sp>
        <p:nvSpPr>
          <p:cNvPr id="10" name="Rectangle 9">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6824"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Afbeelding 1">
            <a:extLst>
              <a:ext uri="{FF2B5EF4-FFF2-40B4-BE49-F238E27FC236}">
                <a16:creationId xmlns:a16="http://schemas.microsoft.com/office/drawing/2014/main" id="{134CF87F-8381-DF5B-7D0E-E71DE7BF9C29}"/>
              </a:ext>
            </a:extLst>
          </p:cNvPr>
          <p:cNvPicPr>
            <a:picLocks noChangeAspect="1"/>
          </p:cNvPicPr>
          <p:nvPr/>
        </p:nvPicPr>
        <p:blipFill rotWithShape="1">
          <a:blip r:embed="rId2">
            <a:extLst>
              <a:ext uri="{28A0092B-C50C-407E-A947-70E740481C1C}">
                <a14:useLocalDpi xmlns:a14="http://schemas.microsoft.com/office/drawing/2010/main" val="0"/>
              </a:ext>
            </a:extLst>
          </a:blip>
          <a:srcRect t="1268"/>
          <a:stretch/>
        </p:blipFill>
        <p:spPr>
          <a:xfrm>
            <a:off x="733507" y="666728"/>
            <a:ext cx="5536001" cy="5465791"/>
          </a:xfrm>
          <a:prstGeom prst="rect">
            <a:avLst/>
          </a:prstGeom>
        </p:spPr>
      </p:pic>
      <p:grpSp>
        <p:nvGrpSpPr>
          <p:cNvPr id="14" name="Group 13">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60480" y="3154317"/>
            <a:ext cx="731521" cy="673460"/>
            <a:chOff x="3940602" y="308034"/>
            <a:chExt cx="2116791" cy="3428999"/>
          </a:xfrm>
          <a:solidFill>
            <a:schemeClr val="accent4"/>
          </a:solidFill>
        </p:grpSpPr>
        <p:sp>
          <p:nvSpPr>
            <p:cNvPr id="15" name="Rectangle 14">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ekstvak 3">
            <a:extLst>
              <a:ext uri="{FF2B5EF4-FFF2-40B4-BE49-F238E27FC236}">
                <a16:creationId xmlns:a16="http://schemas.microsoft.com/office/drawing/2014/main" id="{FF717190-48FC-BCC6-C578-0AAF23D862C9}"/>
              </a:ext>
            </a:extLst>
          </p:cNvPr>
          <p:cNvSpPr txBox="1"/>
          <p:nvPr/>
        </p:nvSpPr>
        <p:spPr>
          <a:xfrm>
            <a:off x="7109909" y="3827777"/>
            <a:ext cx="3842655" cy="461665"/>
          </a:xfrm>
          <a:prstGeom prst="rect">
            <a:avLst/>
          </a:prstGeom>
          <a:noFill/>
        </p:spPr>
        <p:txBody>
          <a:bodyPr wrap="none" rtlCol="0">
            <a:spAutoFit/>
          </a:bodyPr>
          <a:lstStyle/>
          <a:p>
            <a:r>
              <a:rPr lang="nl-NL" sz="2400" dirty="0"/>
              <a:t>40 dilemma’s en een gouden </a:t>
            </a:r>
          </a:p>
        </p:txBody>
      </p:sp>
      <p:pic>
        <p:nvPicPr>
          <p:cNvPr id="5" name="Afbeelding 4">
            <a:extLst>
              <a:ext uri="{FF2B5EF4-FFF2-40B4-BE49-F238E27FC236}">
                <a16:creationId xmlns:a16="http://schemas.microsoft.com/office/drawing/2014/main" id="{333C24A6-5D34-52B7-083B-22EBCB0A4249}"/>
              </a:ext>
            </a:extLst>
          </p:cNvPr>
          <p:cNvPicPr>
            <a:picLocks noChangeAspect="1"/>
          </p:cNvPicPr>
          <p:nvPr/>
        </p:nvPicPr>
        <p:blipFill>
          <a:blip r:embed="rId3"/>
          <a:stretch>
            <a:fillRect/>
          </a:stretch>
        </p:blipFill>
        <p:spPr>
          <a:xfrm>
            <a:off x="10862502" y="3884814"/>
            <a:ext cx="341315" cy="360918"/>
          </a:xfrm>
          <a:prstGeom prst="rect">
            <a:avLst/>
          </a:prstGeom>
        </p:spPr>
      </p:pic>
    </p:spTree>
    <p:extLst>
      <p:ext uri="{BB962C8B-B14F-4D97-AF65-F5344CB8AC3E}">
        <p14:creationId xmlns:p14="http://schemas.microsoft.com/office/powerpoint/2010/main" val="30118197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hthoek 43">
            <a:extLst>
              <a:ext uri="{FF2B5EF4-FFF2-40B4-BE49-F238E27FC236}">
                <a16:creationId xmlns:a16="http://schemas.microsoft.com/office/drawing/2014/main" id="{2BD6360E-9DCC-92D7-18E0-5A66C52B24D5}"/>
              </a:ext>
            </a:extLst>
          </p:cNvPr>
          <p:cNvSpPr/>
          <p:nvPr/>
        </p:nvSpPr>
        <p:spPr>
          <a:xfrm>
            <a:off x="-6772" y="0"/>
            <a:ext cx="214875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3" name="Ovaal 2">
            <a:hlinkClick r:id="rId2" action="ppaction://hlinksldjump"/>
            <a:extLst>
              <a:ext uri="{FF2B5EF4-FFF2-40B4-BE49-F238E27FC236}">
                <a16:creationId xmlns:a16="http://schemas.microsoft.com/office/drawing/2014/main" id="{6C034E39-9399-DE2C-58B6-F4D5D0C3EA64}"/>
              </a:ext>
            </a:extLst>
          </p:cNvPr>
          <p:cNvSpPr/>
          <p:nvPr/>
        </p:nvSpPr>
        <p:spPr>
          <a:xfrm>
            <a:off x="2144477" y="420170"/>
            <a:ext cx="1077260" cy="1094100"/>
          </a:xfrm>
          <a:prstGeom prst="ellipse">
            <a:avLst/>
          </a:prstGeom>
          <a:solidFill>
            <a:srgbClr val="FFC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 name="Ovaal 3">
            <a:hlinkClick r:id="rId3" action="ppaction://hlinksldjump"/>
            <a:extLst>
              <a:ext uri="{FF2B5EF4-FFF2-40B4-BE49-F238E27FC236}">
                <a16:creationId xmlns:a16="http://schemas.microsoft.com/office/drawing/2014/main" id="{19C359AB-6E91-D0CC-54F3-FE023D5E3A1D}"/>
              </a:ext>
            </a:extLst>
          </p:cNvPr>
          <p:cNvSpPr/>
          <p:nvPr/>
        </p:nvSpPr>
        <p:spPr>
          <a:xfrm>
            <a:off x="3504676" y="420170"/>
            <a:ext cx="1077260" cy="1094100"/>
          </a:xfrm>
          <a:prstGeom prst="ellipse">
            <a:avLst/>
          </a:prstGeom>
          <a:solidFill>
            <a:schemeClr val="tx1">
              <a:lumMod val="40000"/>
              <a:lumOff val="6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Ovaal 4">
            <a:hlinkClick r:id="rId4" action="ppaction://hlinksldjump"/>
            <a:extLst>
              <a:ext uri="{FF2B5EF4-FFF2-40B4-BE49-F238E27FC236}">
                <a16:creationId xmlns:a16="http://schemas.microsoft.com/office/drawing/2014/main" id="{858B3A61-5B44-FDAA-6051-4A9000B64D1D}"/>
              </a:ext>
            </a:extLst>
          </p:cNvPr>
          <p:cNvSpPr/>
          <p:nvPr/>
        </p:nvSpPr>
        <p:spPr>
          <a:xfrm>
            <a:off x="784278" y="1645855"/>
            <a:ext cx="1077260" cy="1094100"/>
          </a:xfrm>
          <a:prstGeom prst="ellipse">
            <a:avLst/>
          </a:prstGeom>
          <a:solidFill>
            <a:srgbClr val="FFC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Ovaal 5">
            <a:hlinkClick r:id="rId5" action="ppaction://hlinksldjump"/>
            <a:extLst>
              <a:ext uri="{FF2B5EF4-FFF2-40B4-BE49-F238E27FC236}">
                <a16:creationId xmlns:a16="http://schemas.microsoft.com/office/drawing/2014/main" id="{34573B28-A89F-C7AC-706D-D11381B2A6E2}"/>
              </a:ext>
            </a:extLst>
          </p:cNvPr>
          <p:cNvSpPr/>
          <p:nvPr/>
        </p:nvSpPr>
        <p:spPr>
          <a:xfrm>
            <a:off x="2144477" y="1645855"/>
            <a:ext cx="1077260" cy="1094100"/>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Ovaal 6">
            <a:hlinkClick r:id="rId6" action="ppaction://hlinksldjump"/>
            <a:extLst>
              <a:ext uri="{FF2B5EF4-FFF2-40B4-BE49-F238E27FC236}">
                <a16:creationId xmlns:a16="http://schemas.microsoft.com/office/drawing/2014/main" id="{9EEDCCDD-8C8C-0FC8-7472-DB5CE72C403B}"/>
              </a:ext>
            </a:extLst>
          </p:cNvPr>
          <p:cNvSpPr/>
          <p:nvPr/>
        </p:nvSpPr>
        <p:spPr>
          <a:xfrm>
            <a:off x="3504676" y="1645855"/>
            <a:ext cx="1077260" cy="1094100"/>
          </a:xfrm>
          <a:prstGeom prst="ellipse">
            <a:avLst/>
          </a:prstGeom>
          <a:solidFill>
            <a:srgbClr val="F6EC26"/>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Ovaal 7">
            <a:hlinkClick r:id="rId7" action="ppaction://hlinksldjump"/>
            <a:extLst>
              <a:ext uri="{FF2B5EF4-FFF2-40B4-BE49-F238E27FC236}">
                <a16:creationId xmlns:a16="http://schemas.microsoft.com/office/drawing/2014/main" id="{D8B628D5-DE75-3CD9-8ECB-838702B9BC3C}"/>
              </a:ext>
            </a:extLst>
          </p:cNvPr>
          <p:cNvSpPr/>
          <p:nvPr/>
        </p:nvSpPr>
        <p:spPr>
          <a:xfrm>
            <a:off x="784278" y="2871540"/>
            <a:ext cx="1077260" cy="1094100"/>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Ovaal 8">
            <a:hlinkClick r:id="rId8" action="ppaction://hlinksldjump"/>
            <a:extLst>
              <a:ext uri="{FF2B5EF4-FFF2-40B4-BE49-F238E27FC236}">
                <a16:creationId xmlns:a16="http://schemas.microsoft.com/office/drawing/2014/main" id="{019389B9-F955-8F74-B8D8-A66075EF0D95}"/>
              </a:ext>
            </a:extLst>
          </p:cNvPr>
          <p:cNvSpPr/>
          <p:nvPr/>
        </p:nvSpPr>
        <p:spPr>
          <a:xfrm>
            <a:off x="2144477" y="2871540"/>
            <a:ext cx="1077260" cy="1094100"/>
          </a:xfrm>
          <a:prstGeom prst="ellipse">
            <a:avLst/>
          </a:prstGeom>
          <a:solidFill>
            <a:srgbClr val="F6EC26"/>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Ovaal 9">
            <a:hlinkClick r:id="rId9" action="ppaction://hlinksldjump"/>
            <a:extLst>
              <a:ext uri="{FF2B5EF4-FFF2-40B4-BE49-F238E27FC236}">
                <a16:creationId xmlns:a16="http://schemas.microsoft.com/office/drawing/2014/main" id="{37B483B2-8114-035A-6BE2-B5E0DE587CC5}"/>
              </a:ext>
            </a:extLst>
          </p:cNvPr>
          <p:cNvSpPr/>
          <p:nvPr/>
        </p:nvSpPr>
        <p:spPr>
          <a:xfrm>
            <a:off x="3475287" y="2871540"/>
            <a:ext cx="1077260" cy="1094100"/>
          </a:xfrm>
          <a:prstGeom prst="ellipse">
            <a:avLst/>
          </a:prstGeom>
          <a:solidFill>
            <a:schemeClr val="tx1">
              <a:lumMod val="40000"/>
              <a:lumOff val="6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Ovaal 10">
            <a:hlinkClick r:id="rId10" action="ppaction://hlinksldjump"/>
            <a:extLst>
              <a:ext uri="{FF2B5EF4-FFF2-40B4-BE49-F238E27FC236}">
                <a16:creationId xmlns:a16="http://schemas.microsoft.com/office/drawing/2014/main" id="{F63BA2A4-9BD4-B23B-E5B3-401A0DD1560A}"/>
              </a:ext>
            </a:extLst>
          </p:cNvPr>
          <p:cNvSpPr/>
          <p:nvPr/>
        </p:nvSpPr>
        <p:spPr>
          <a:xfrm>
            <a:off x="754889" y="4097225"/>
            <a:ext cx="1077260" cy="1094100"/>
          </a:xfrm>
          <a:prstGeom prst="ellipse">
            <a:avLst/>
          </a:prstGeom>
          <a:solidFill>
            <a:schemeClr val="tx1">
              <a:lumMod val="40000"/>
              <a:lumOff val="6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Ovaal 11">
            <a:hlinkClick r:id="rId11" action="ppaction://hlinksldjump"/>
            <a:extLst>
              <a:ext uri="{FF2B5EF4-FFF2-40B4-BE49-F238E27FC236}">
                <a16:creationId xmlns:a16="http://schemas.microsoft.com/office/drawing/2014/main" id="{9763F940-6020-7CB9-00EA-883F65EE73CC}"/>
              </a:ext>
            </a:extLst>
          </p:cNvPr>
          <p:cNvSpPr/>
          <p:nvPr/>
        </p:nvSpPr>
        <p:spPr>
          <a:xfrm>
            <a:off x="2115088" y="4097225"/>
            <a:ext cx="1077260" cy="1094100"/>
          </a:xfrm>
          <a:prstGeom prst="ellipse">
            <a:avLst/>
          </a:prstGeom>
          <a:solidFill>
            <a:srgbClr val="FFC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Ovaal 12">
            <a:hlinkClick r:id="rId12" action="ppaction://hlinksldjump"/>
            <a:extLst>
              <a:ext uri="{FF2B5EF4-FFF2-40B4-BE49-F238E27FC236}">
                <a16:creationId xmlns:a16="http://schemas.microsoft.com/office/drawing/2014/main" id="{F1EA634F-D285-B430-2BAC-B535BD695CF9}"/>
              </a:ext>
            </a:extLst>
          </p:cNvPr>
          <p:cNvSpPr/>
          <p:nvPr/>
        </p:nvSpPr>
        <p:spPr>
          <a:xfrm>
            <a:off x="3475287" y="4097225"/>
            <a:ext cx="1077260" cy="1094100"/>
          </a:xfrm>
          <a:prstGeom prst="ellipse">
            <a:avLst/>
          </a:prstGeom>
          <a:solidFill>
            <a:srgbClr val="F6EC26"/>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Ovaal 13">
            <a:hlinkClick r:id="rId13" action="ppaction://hlinksldjump"/>
            <a:extLst>
              <a:ext uri="{FF2B5EF4-FFF2-40B4-BE49-F238E27FC236}">
                <a16:creationId xmlns:a16="http://schemas.microsoft.com/office/drawing/2014/main" id="{C6BCA3E9-B441-0529-CF86-9A5F5A20196F}"/>
              </a:ext>
            </a:extLst>
          </p:cNvPr>
          <p:cNvSpPr/>
          <p:nvPr/>
        </p:nvSpPr>
        <p:spPr>
          <a:xfrm>
            <a:off x="754889" y="5322910"/>
            <a:ext cx="1077260" cy="1094100"/>
          </a:xfrm>
          <a:prstGeom prst="ellipse">
            <a:avLst/>
          </a:prstGeom>
          <a:solidFill>
            <a:srgbClr val="F6EC26"/>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Ovaal 14">
            <a:hlinkClick r:id="rId14" action="ppaction://hlinksldjump"/>
            <a:extLst>
              <a:ext uri="{FF2B5EF4-FFF2-40B4-BE49-F238E27FC236}">
                <a16:creationId xmlns:a16="http://schemas.microsoft.com/office/drawing/2014/main" id="{1DCE3178-5EE8-96FA-FBAA-BFFB4FBF2E4A}"/>
              </a:ext>
            </a:extLst>
          </p:cNvPr>
          <p:cNvSpPr/>
          <p:nvPr/>
        </p:nvSpPr>
        <p:spPr>
          <a:xfrm>
            <a:off x="2115088" y="5322910"/>
            <a:ext cx="1077260" cy="1094100"/>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Ovaal 15">
            <a:hlinkClick r:id="rId15" action="ppaction://hlinksldjump"/>
            <a:extLst>
              <a:ext uri="{FF2B5EF4-FFF2-40B4-BE49-F238E27FC236}">
                <a16:creationId xmlns:a16="http://schemas.microsoft.com/office/drawing/2014/main" id="{190A506F-F137-D2F9-B7E5-4363EFA9D856}"/>
              </a:ext>
            </a:extLst>
          </p:cNvPr>
          <p:cNvSpPr/>
          <p:nvPr/>
        </p:nvSpPr>
        <p:spPr>
          <a:xfrm>
            <a:off x="3475287" y="5322910"/>
            <a:ext cx="1077260" cy="1094100"/>
          </a:xfrm>
          <a:prstGeom prst="ellipse">
            <a:avLst/>
          </a:prstGeom>
          <a:solidFill>
            <a:srgbClr val="FFC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Ovaal 16">
            <a:hlinkClick r:id="rId16" action="ppaction://hlinksldjump"/>
            <a:extLst>
              <a:ext uri="{FF2B5EF4-FFF2-40B4-BE49-F238E27FC236}">
                <a16:creationId xmlns:a16="http://schemas.microsoft.com/office/drawing/2014/main" id="{71688651-A295-18BD-30A8-73FBDDDB02B3}"/>
              </a:ext>
            </a:extLst>
          </p:cNvPr>
          <p:cNvSpPr/>
          <p:nvPr/>
        </p:nvSpPr>
        <p:spPr>
          <a:xfrm>
            <a:off x="4864875" y="420170"/>
            <a:ext cx="1077260" cy="1094100"/>
          </a:xfrm>
          <a:prstGeom prst="ellipse">
            <a:avLst/>
          </a:prstGeom>
          <a:solidFill>
            <a:schemeClr val="tx1">
              <a:lumMod val="40000"/>
              <a:lumOff val="6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Ovaal 17">
            <a:hlinkClick r:id="rId17" action="ppaction://hlinksldjump"/>
            <a:extLst>
              <a:ext uri="{FF2B5EF4-FFF2-40B4-BE49-F238E27FC236}">
                <a16:creationId xmlns:a16="http://schemas.microsoft.com/office/drawing/2014/main" id="{FB7C2A8E-1FFD-85C1-91B7-E7DEF5061E98}"/>
              </a:ext>
            </a:extLst>
          </p:cNvPr>
          <p:cNvSpPr/>
          <p:nvPr/>
        </p:nvSpPr>
        <p:spPr>
          <a:xfrm>
            <a:off x="6225074" y="420170"/>
            <a:ext cx="1077260" cy="1094100"/>
          </a:xfrm>
          <a:prstGeom prst="ellipse">
            <a:avLst/>
          </a:prstGeom>
          <a:solidFill>
            <a:srgbClr val="FFC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9" name="Ovaal 18">
            <a:hlinkClick r:id="rId18" action="ppaction://hlinksldjump"/>
            <a:extLst>
              <a:ext uri="{FF2B5EF4-FFF2-40B4-BE49-F238E27FC236}">
                <a16:creationId xmlns:a16="http://schemas.microsoft.com/office/drawing/2014/main" id="{C9C3DE4D-7D73-415D-00D8-281287BB14C1}"/>
              </a:ext>
            </a:extLst>
          </p:cNvPr>
          <p:cNvSpPr/>
          <p:nvPr/>
        </p:nvSpPr>
        <p:spPr>
          <a:xfrm>
            <a:off x="7585273" y="420170"/>
            <a:ext cx="1077260" cy="1094100"/>
          </a:xfrm>
          <a:prstGeom prst="ellipse">
            <a:avLst/>
          </a:prstGeom>
          <a:solidFill>
            <a:schemeClr val="tx1">
              <a:lumMod val="40000"/>
              <a:lumOff val="6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0" name="Ovaal 19">
            <a:hlinkClick r:id="rId19" action="ppaction://hlinksldjump"/>
            <a:extLst>
              <a:ext uri="{FF2B5EF4-FFF2-40B4-BE49-F238E27FC236}">
                <a16:creationId xmlns:a16="http://schemas.microsoft.com/office/drawing/2014/main" id="{6C3C38E0-33CF-0D43-8DBF-0159044D17C1}"/>
              </a:ext>
            </a:extLst>
          </p:cNvPr>
          <p:cNvSpPr/>
          <p:nvPr/>
        </p:nvSpPr>
        <p:spPr>
          <a:xfrm>
            <a:off x="4864875" y="1645855"/>
            <a:ext cx="1077260" cy="1094100"/>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1" name="Ovaal 20">
            <a:hlinkClick r:id="rId20" action="ppaction://hlinksldjump"/>
            <a:extLst>
              <a:ext uri="{FF2B5EF4-FFF2-40B4-BE49-F238E27FC236}">
                <a16:creationId xmlns:a16="http://schemas.microsoft.com/office/drawing/2014/main" id="{C792C1DF-CC79-34B7-018C-29936B1D24F3}"/>
              </a:ext>
            </a:extLst>
          </p:cNvPr>
          <p:cNvSpPr/>
          <p:nvPr/>
        </p:nvSpPr>
        <p:spPr>
          <a:xfrm>
            <a:off x="6225074" y="1645855"/>
            <a:ext cx="1077260" cy="1094100"/>
          </a:xfrm>
          <a:prstGeom prst="ellipse">
            <a:avLst/>
          </a:prstGeom>
          <a:solidFill>
            <a:srgbClr val="F6EC26"/>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2" name="Ovaal 21">
            <a:hlinkClick r:id="rId21" action="ppaction://hlinksldjump"/>
            <a:extLst>
              <a:ext uri="{FF2B5EF4-FFF2-40B4-BE49-F238E27FC236}">
                <a16:creationId xmlns:a16="http://schemas.microsoft.com/office/drawing/2014/main" id="{6FD80B10-E2AD-3671-A431-5990F6D3FC06}"/>
              </a:ext>
            </a:extLst>
          </p:cNvPr>
          <p:cNvSpPr/>
          <p:nvPr/>
        </p:nvSpPr>
        <p:spPr>
          <a:xfrm>
            <a:off x="7585273" y="1645855"/>
            <a:ext cx="1077260" cy="1094100"/>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3" name="Ovaal 22">
            <a:hlinkClick r:id="rId22" action="ppaction://hlinksldjump"/>
            <a:extLst>
              <a:ext uri="{FF2B5EF4-FFF2-40B4-BE49-F238E27FC236}">
                <a16:creationId xmlns:a16="http://schemas.microsoft.com/office/drawing/2014/main" id="{434792D8-66E7-83FF-EA0C-E44406DEC36E}"/>
              </a:ext>
            </a:extLst>
          </p:cNvPr>
          <p:cNvSpPr/>
          <p:nvPr/>
        </p:nvSpPr>
        <p:spPr>
          <a:xfrm>
            <a:off x="4835486" y="2871540"/>
            <a:ext cx="1077260" cy="1094100"/>
          </a:xfrm>
          <a:prstGeom prst="ellipse">
            <a:avLst/>
          </a:prstGeom>
          <a:solidFill>
            <a:srgbClr val="FFC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4" name="Ovaal 23">
            <a:hlinkClick r:id="rId23" action="ppaction://hlinksldjump"/>
            <a:extLst>
              <a:ext uri="{FF2B5EF4-FFF2-40B4-BE49-F238E27FC236}">
                <a16:creationId xmlns:a16="http://schemas.microsoft.com/office/drawing/2014/main" id="{333994E0-7DDB-6CD5-3E2C-5ED063C47639}"/>
              </a:ext>
            </a:extLst>
          </p:cNvPr>
          <p:cNvSpPr/>
          <p:nvPr/>
        </p:nvSpPr>
        <p:spPr>
          <a:xfrm>
            <a:off x="6195685" y="2871540"/>
            <a:ext cx="1077260" cy="1094100"/>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5" name="Ovaal 24">
            <a:hlinkClick r:id="rId24" action="ppaction://hlinksldjump"/>
            <a:extLst>
              <a:ext uri="{FF2B5EF4-FFF2-40B4-BE49-F238E27FC236}">
                <a16:creationId xmlns:a16="http://schemas.microsoft.com/office/drawing/2014/main" id="{9AA221F8-9192-11C5-5AFD-33AF009CEB71}"/>
              </a:ext>
            </a:extLst>
          </p:cNvPr>
          <p:cNvSpPr/>
          <p:nvPr/>
        </p:nvSpPr>
        <p:spPr>
          <a:xfrm>
            <a:off x="7555884" y="2871540"/>
            <a:ext cx="1077260" cy="1094100"/>
          </a:xfrm>
          <a:prstGeom prst="ellipse">
            <a:avLst/>
          </a:prstGeom>
          <a:solidFill>
            <a:schemeClr val="tx1">
              <a:lumMod val="40000"/>
              <a:lumOff val="6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6" name="Ovaal 25">
            <a:hlinkClick r:id="rId25" action="ppaction://hlinksldjump"/>
            <a:extLst>
              <a:ext uri="{FF2B5EF4-FFF2-40B4-BE49-F238E27FC236}">
                <a16:creationId xmlns:a16="http://schemas.microsoft.com/office/drawing/2014/main" id="{5C18A220-AA68-E608-ECFA-B6455D008838}"/>
              </a:ext>
            </a:extLst>
          </p:cNvPr>
          <p:cNvSpPr/>
          <p:nvPr/>
        </p:nvSpPr>
        <p:spPr>
          <a:xfrm>
            <a:off x="4835486" y="4097225"/>
            <a:ext cx="1077260" cy="1094100"/>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7" name="Ovaal 26">
            <a:hlinkClick r:id="rId26" action="ppaction://hlinksldjump"/>
            <a:extLst>
              <a:ext uri="{FF2B5EF4-FFF2-40B4-BE49-F238E27FC236}">
                <a16:creationId xmlns:a16="http://schemas.microsoft.com/office/drawing/2014/main" id="{BFE6C00B-2E8D-43C9-3095-1AB1AD595CF0}"/>
              </a:ext>
            </a:extLst>
          </p:cNvPr>
          <p:cNvSpPr/>
          <p:nvPr/>
        </p:nvSpPr>
        <p:spPr>
          <a:xfrm>
            <a:off x="6195685" y="4097225"/>
            <a:ext cx="1077260" cy="1094100"/>
          </a:xfrm>
          <a:prstGeom prst="ellipse">
            <a:avLst/>
          </a:prstGeom>
          <a:solidFill>
            <a:schemeClr val="tx1">
              <a:lumMod val="40000"/>
              <a:lumOff val="6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8" name="Ovaal 27">
            <a:hlinkClick r:id="rId27" action="ppaction://hlinksldjump"/>
            <a:extLst>
              <a:ext uri="{FF2B5EF4-FFF2-40B4-BE49-F238E27FC236}">
                <a16:creationId xmlns:a16="http://schemas.microsoft.com/office/drawing/2014/main" id="{15B65100-EFA9-CE6A-CB7E-C403096FCC0F}"/>
              </a:ext>
            </a:extLst>
          </p:cNvPr>
          <p:cNvSpPr/>
          <p:nvPr/>
        </p:nvSpPr>
        <p:spPr>
          <a:xfrm>
            <a:off x="7555884" y="4097225"/>
            <a:ext cx="1077260" cy="1094100"/>
          </a:xfrm>
          <a:prstGeom prst="ellipse">
            <a:avLst/>
          </a:prstGeom>
          <a:solidFill>
            <a:srgbClr val="FFC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9" name="Ovaal 28">
            <a:hlinkClick r:id="rId28" action="ppaction://hlinksldjump"/>
            <a:extLst>
              <a:ext uri="{FF2B5EF4-FFF2-40B4-BE49-F238E27FC236}">
                <a16:creationId xmlns:a16="http://schemas.microsoft.com/office/drawing/2014/main" id="{55F511DE-6919-D1CD-95F8-9306BB2DCE36}"/>
              </a:ext>
            </a:extLst>
          </p:cNvPr>
          <p:cNvSpPr/>
          <p:nvPr/>
        </p:nvSpPr>
        <p:spPr>
          <a:xfrm>
            <a:off x="4835486" y="5322910"/>
            <a:ext cx="1077260" cy="1094100"/>
          </a:xfrm>
          <a:prstGeom prst="ellipse">
            <a:avLst/>
          </a:prstGeom>
          <a:solidFill>
            <a:schemeClr val="tx1">
              <a:lumMod val="40000"/>
              <a:lumOff val="6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Ovaal 29">
            <a:hlinkClick r:id="rId29" action="ppaction://hlinksldjump"/>
            <a:extLst>
              <a:ext uri="{FF2B5EF4-FFF2-40B4-BE49-F238E27FC236}">
                <a16:creationId xmlns:a16="http://schemas.microsoft.com/office/drawing/2014/main" id="{948C7509-3F2E-3418-605E-E8A2B350EC8A}"/>
              </a:ext>
            </a:extLst>
          </p:cNvPr>
          <p:cNvSpPr/>
          <p:nvPr/>
        </p:nvSpPr>
        <p:spPr>
          <a:xfrm>
            <a:off x="6195685" y="5322910"/>
            <a:ext cx="1077260" cy="1094100"/>
          </a:xfrm>
          <a:prstGeom prst="ellipse">
            <a:avLst/>
          </a:prstGeom>
          <a:solidFill>
            <a:srgbClr val="F6EC26"/>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Ovaal 30">
            <a:hlinkClick r:id="rId30" action="ppaction://hlinksldjump"/>
            <a:extLst>
              <a:ext uri="{FF2B5EF4-FFF2-40B4-BE49-F238E27FC236}">
                <a16:creationId xmlns:a16="http://schemas.microsoft.com/office/drawing/2014/main" id="{B31447DD-0FDD-C945-80BE-842DE0607203}"/>
              </a:ext>
            </a:extLst>
          </p:cNvPr>
          <p:cNvSpPr/>
          <p:nvPr/>
        </p:nvSpPr>
        <p:spPr>
          <a:xfrm>
            <a:off x="7555884" y="5322910"/>
            <a:ext cx="1077260" cy="1094100"/>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Ovaal 31">
            <a:hlinkClick r:id="rId31" action="ppaction://hlinksldjump"/>
            <a:extLst>
              <a:ext uri="{FF2B5EF4-FFF2-40B4-BE49-F238E27FC236}">
                <a16:creationId xmlns:a16="http://schemas.microsoft.com/office/drawing/2014/main" id="{B33555E7-9013-9448-A08B-AF92B20A3B07}"/>
              </a:ext>
            </a:extLst>
          </p:cNvPr>
          <p:cNvSpPr/>
          <p:nvPr/>
        </p:nvSpPr>
        <p:spPr>
          <a:xfrm>
            <a:off x="8945472" y="398831"/>
            <a:ext cx="1077260" cy="1094100"/>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3" name="Ovaal 32">
            <a:hlinkClick r:id="rId32" action="ppaction://hlinksldjump"/>
            <a:extLst>
              <a:ext uri="{FF2B5EF4-FFF2-40B4-BE49-F238E27FC236}">
                <a16:creationId xmlns:a16="http://schemas.microsoft.com/office/drawing/2014/main" id="{54E6B1F6-8818-DAA5-886F-9ECB60B4C669}"/>
              </a:ext>
            </a:extLst>
          </p:cNvPr>
          <p:cNvSpPr/>
          <p:nvPr/>
        </p:nvSpPr>
        <p:spPr>
          <a:xfrm>
            <a:off x="10305671" y="398831"/>
            <a:ext cx="1077260" cy="1094100"/>
          </a:xfrm>
          <a:prstGeom prst="ellipse">
            <a:avLst/>
          </a:prstGeom>
          <a:solidFill>
            <a:srgbClr val="F6EC26"/>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4" name="Ovaal 33">
            <a:hlinkClick r:id="rId33" action="ppaction://hlinksldjump"/>
            <a:extLst>
              <a:ext uri="{FF2B5EF4-FFF2-40B4-BE49-F238E27FC236}">
                <a16:creationId xmlns:a16="http://schemas.microsoft.com/office/drawing/2014/main" id="{CA768356-2B73-2D8C-CEC8-EF53E811D24B}"/>
              </a:ext>
            </a:extLst>
          </p:cNvPr>
          <p:cNvSpPr/>
          <p:nvPr/>
        </p:nvSpPr>
        <p:spPr>
          <a:xfrm>
            <a:off x="8945472" y="1624516"/>
            <a:ext cx="1077260" cy="1094100"/>
          </a:xfrm>
          <a:prstGeom prst="ellipse">
            <a:avLst/>
          </a:prstGeom>
          <a:solidFill>
            <a:srgbClr val="F6EC26"/>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5" name="Ovaal 34">
            <a:hlinkClick r:id="rId34" action="ppaction://hlinksldjump"/>
            <a:extLst>
              <a:ext uri="{FF2B5EF4-FFF2-40B4-BE49-F238E27FC236}">
                <a16:creationId xmlns:a16="http://schemas.microsoft.com/office/drawing/2014/main" id="{F7D90033-5AB7-3466-2634-5CB6DEE53B08}"/>
              </a:ext>
            </a:extLst>
          </p:cNvPr>
          <p:cNvSpPr/>
          <p:nvPr/>
        </p:nvSpPr>
        <p:spPr>
          <a:xfrm>
            <a:off x="10305671" y="1624516"/>
            <a:ext cx="1077260" cy="1094100"/>
          </a:xfrm>
          <a:prstGeom prst="ellipse">
            <a:avLst/>
          </a:prstGeom>
          <a:solidFill>
            <a:srgbClr val="FFC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6" name="Ovaal 35">
            <a:hlinkClick r:id="rId35" action="ppaction://hlinksldjump"/>
            <a:extLst>
              <a:ext uri="{FF2B5EF4-FFF2-40B4-BE49-F238E27FC236}">
                <a16:creationId xmlns:a16="http://schemas.microsoft.com/office/drawing/2014/main" id="{1C54E747-B23E-A05C-EA39-E05B26432BC9}"/>
              </a:ext>
            </a:extLst>
          </p:cNvPr>
          <p:cNvSpPr/>
          <p:nvPr/>
        </p:nvSpPr>
        <p:spPr>
          <a:xfrm>
            <a:off x="8916083" y="2850201"/>
            <a:ext cx="1077260" cy="1094100"/>
          </a:xfrm>
          <a:prstGeom prst="ellipse">
            <a:avLst/>
          </a:prstGeom>
          <a:solidFill>
            <a:srgbClr val="FFC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7" name="Ovaal 36">
            <a:hlinkClick r:id="rId36" action="ppaction://hlinksldjump"/>
            <a:extLst>
              <a:ext uri="{FF2B5EF4-FFF2-40B4-BE49-F238E27FC236}">
                <a16:creationId xmlns:a16="http://schemas.microsoft.com/office/drawing/2014/main" id="{9E8187F4-A3DA-8A12-F80D-F68E6AB0DFE7}"/>
              </a:ext>
            </a:extLst>
          </p:cNvPr>
          <p:cNvSpPr/>
          <p:nvPr/>
        </p:nvSpPr>
        <p:spPr>
          <a:xfrm>
            <a:off x="10276282" y="2850201"/>
            <a:ext cx="1077260" cy="1094100"/>
          </a:xfrm>
          <a:prstGeom prst="ellipse">
            <a:avLst/>
          </a:prstGeom>
          <a:solidFill>
            <a:srgbClr val="F6EC26"/>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Ovaal 37">
            <a:hlinkClick r:id="rId37" action="ppaction://hlinksldjump"/>
            <a:extLst>
              <a:ext uri="{FF2B5EF4-FFF2-40B4-BE49-F238E27FC236}">
                <a16:creationId xmlns:a16="http://schemas.microsoft.com/office/drawing/2014/main" id="{A11A12E1-151D-EB79-FD9B-F5EC17E61BF1}"/>
              </a:ext>
            </a:extLst>
          </p:cNvPr>
          <p:cNvSpPr/>
          <p:nvPr/>
        </p:nvSpPr>
        <p:spPr>
          <a:xfrm>
            <a:off x="8916083" y="4075886"/>
            <a:ext cx="1077260" cy="1094100"/>
          </a:xfrm>
          <a:prstGeom prst="ellipse">
            <a:avLst/>
          </a:prstGeom>
          <a:solidFill>
            <a:srgbClr val="F6EC26"/>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Ovaal 38">
            <a:hlinkClick r:id="rId38" action="ppaction://hlinksldjump"/>
            <a:extLst>
              <a:ext uri="{FF2B5EF4-FFF2-40B4-BE49-F238E27FC236}">
                <a16:creationId xmlns:a16="http://schemas.microsoft.com/office/drawing/2014/main" id="{66D63F18-BB52-D6A2-F19A-9A04F45B7994}"/>
              </a:ext>
            </a:extLst>
          </p:cNvPr>
          <p:cNvSpPr/>
          <p:nvPr/>
        </p:nvSpPr>
        <p:spPr>
          <a:xfrm>
            <a:off x="10276282" y="4075886"/>
            <a:ext cx="1077260" cy="1094100"/>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Ovaal 39">
            <a:hlinkClick r:id="rId39" action="ppaction://hlinksldjump"/>
            <a:extLst>
              <a:ext uri="{FF2B5EF4-FFF2-40B4-BE49-F238E27FC236}">
                <a16:creationId xmlns:a16="http://schemas.microsoft.com/office/drawing/2014/main" id="{B40BDADF-0103-B62D-E698-DB4B5FD0A9F3}"/>
              </a:ext>
            </a:extLst>
          </p:cNvPr>
          <p:cNvSpPr/>
          <p:nvPr/>
        </p:nvSpPr>
        <p:spPr>
          <a:xfrm>
            <a:off x="8916083" y="5301571"/>
            <a:ext cx="1077260" cy="1094100"/>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Ovaal 40">
            <a:hlinkClick r:id="rId40" action="ppaction://hlinksldjump"/>
            <a:extLst>
              <a:ext uri="{FF2B5EF4-FFF2-40B4-BE49-F238E27FC236}">
                <a16:creationId xmlns:a16="http://schemas.microsoft.com/office/drawing/2014/main" id="{2D2960B6-0332-B6B6-6F7B-0DB66A75F382}"/>
              </a:ext>
            </a:extLst>
          </p:cNvPr>
          <p:cNvSpPr/>
          <p:nvPr/>
        </p:nvSpPr>
        <p:spPr>
          <a:xfrm>
            <a:off x="10276282" y="5301571"/>
            <a:ext cx="1077260" cy="1094100"/>
          </a:xfrm>
          <a:prstGeom prst="ellipse">
            <a:avLst/>
          </a:prstGeom>
          <a:solidFill>
            <a:schemeClr val="tx1">
              <a:lumMod val="40000"/>
              <a:lumOff val="6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Ovaal 1">
            <a:hlinkClick r:id="rId41" action="ppaction://hlinksldjump"/>
            <a:extLst>
              <a:ext uri="{FF2B5EF4-FFF2-40B4-BE49-F238E27FC236}">
                <a16:creationId xmlns:a16="http://schemas.microsoft.com/office/drawing/2014/main" id="{7D0C0AE5-2A55-2767-CDBC-434F715028E5}"/>
              </a:ext>
            </a:extLst>
          </p:cNvPr>
          <p:cNvSpPr/>
          <p:nvPr/>
        </p:nvSpPr>
        <p:spPr>
          <a:xfrm>
            <a:off x="754889" y="371532"/>
            <a:ext cx="1077260" cy="1094100"/>
          </a:xfrm>
          <a:prstGeom prst="ellipse">
            <a:avLst/>
          </a:prstGeom>
          <a:solidFill>
            <a:srgbClr val="F6EC26"/>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2" name="Tekstvak 41">
            <a:extLst>
              <a:ext uri="{FF2B5EF4-FFF2-40B4-BE49-F238E27FC236}">
                <a16:creationId xmlns:a16="http://schemas.microsoft.com/office/drawing/2014/main" id="{A7832228-C3AF-C5C9-4FD1-F5A474317E43}"/>
              </a:ext>
            </a:extLst>
          </p:cNvPr>
          <p:cNvSpPr txBox="1"/>
          <p:nvPr/>
        </p:nvSpPr>
        <p:spPr>
          <a:xfrm>
            <a:off x="1109815" y="684271"/>
            <a:ext cx="367408" cy="523220"/>
          </a:xfrm>
          <a:prstGeom prst="rect">
            <a:avLst/>
          </a:prstGeom>
          <a:noFill/>
        </p:spPr>
        <p:txBody>
          <a:bodyPr wrap="none" rtlCol="0">
            <a:spAutoFit/>
          </a:bodyPr>
          <a:lstStyle/>
          <a:p>
            <a:r>
              <a:rPr lang="nl-NL" sz="2800" dirty="0">
                <a:solidFill>
                  <a:schemeClr val="bg1"/>
                </a:solidFill>
              </a:rPr>
              <a:t>1</a:t>
            </a:r>
          </a:p>
        </p:txBody>
      </p:sp>
      <p:sp>
        <p:nvSpPr>
          <p:cNvPr id="43" name="Tekstvak 42">
            <a:extLst>
              <a:ext uri="{FF2B5EF4-FFF2-40B4-BE49-F238E27FC236}">
                <a16:creationId xmlns:a16="http://schemas.microsoft.com/office/drawing/2014/main" id="{3695C6D2-6FA0-714C-462D-38FD381AD088}"/>
              </a:ext>
            </a:extLst>
          </p:cNvPr>
          <p:cNvSpPr txBox="1"/>
          <p:nvPr/>
        </p:nvSpPr>
        <p:spPr>
          <a:xfrm>
            <a:off x="2470014" y="684271"/>
            <a:ext cx="367408" cy="523220"/>
          </a:xfrm>
          <a:prstGeom prst="rect">
            <a:avLst/>
          </a:prstGeom>
          <a:noFill/>
        </p:spPr>
        <p:txBody>
          <a:bodyPr wrap="none" rtlCol="0">
            <a:spAutoFit/>
          </a:bodyPr>
          <a:lstStyle/>
          <a:p>
            <a:r>
              <a:rPr lang="nl-NL" sz="2800" dirty="0">
                <a:solidFill>
                  <a:schemeClr val="bg1"/>
                </a:solidFill>
              </a:rPr>
              <a:t>2</a:t>
            </a:r>
          </a:p>
        </p:txBody>
      </p:sp>
      <p:sp>
        <p:nvSpPr>
          <p:cNvPr id="45" name="Tekstvak 44">
            <a:extLst>
              <a:ext uri="{FF2B5EF4-FFF2-40B4-BE49-F238E27FC236}">
                <a16:creationId xmlns:a16="http://schemas.microsoft.com/office/drawing/2014/main" id="{6948B39A-7018-D0EE-DA32-848152E02447}"/>
              </a:ext>
            </a:extLst>
          </p:cNvPr>
          <p:cNvSpPr txBox="1"/>
          <p:nvPr/>
        </p:nvSpPr>
        <p:spPr>
          <a:xfrm>
            <a:off x="3830213" y="684271"/>
            <a:ext cx="367408" cy="523220"/>
          </a:xfrm>
          <a:prstGeom prst="rect">
            <a:avLst/>
          </a:prstGeom>
          <a:noFill/>
        </p:spPr>
        <p:txBody>
          <a:bodyPr wrap="none" rtlCol="0">
            <a:spAutoFit/>
          </a:bodyPr>
          <a:lstStyle/>
          <a:p>
            <a:r>
              <a:rPr lang="nl-NL" sz="2800" dirty="0">
                <a:solidFill>
                  <a:schemeClr val="bg1"/>
                </a:solidFill>
              </a:rPr>
              <a:t>3</a:t>
            </a:r>
          </a:p>
        </p:txBody>
      </p:sp>
      <p:sp>
        <p:nvSpPr>
          <p:cNvPr id="46" name="Tekstvak 45">
            <a:extLst>
              <a:ext uri="{FF2B5EF4-FFF2-40B4-BE49-F238E27FC236}">
                <a16:creationId xmlns:a16="http://schemas.microsoft.com/office/drawing/2014/main" id="{84C5FE5C-9FFF-49EA-D346-18FDDB795F25}"/>
              </a:ext>
            </a:extLst>
          </p:cNvPr>
          <p:cNvSpPr txBox="1"/>
          <p:nvPr/>
        </p:nvSpPr>
        <p:spPr>
          <a:xfrm>
            <a:off x="5190412" y="684271"/>
            <a:ext cx="367408" cy="523220"/>
          </a:xfrm>
          <a:prstGeom prst="rect">
            <a:avLst/>
          </a:prstGeom>
          <a:noFill/>
        </p:spPr>
        <p:txBody>
          <a:bodyPr wrap="none" rtlCol="0">
            <a:spAutoFit/>
          </a:bodyPr>
          <a:lstStyle/>
          <a:p>
            <a:r>
              <a:rPr lang="nl-NL" sz="2800" dirty="0">
                <a:solidFill>
                  <a:schemeClr val="bg1"/>
                </a:solidFill>
              </a:rPr>
              <a:t>4</a:t>
            </a:r>
          </a:p>
        </p:txBody>
      </p:sp>
      <p:sp>
        <p:nvSpPr>
          <p:cNvPr id="47" name="Tekstvak 46">
            <a:extLst>
              <a:ext uri="{FF2B5EF4-FFF2-40B4-BE49-F238E27FC236}">
                <a16:creationId xmlns:a16="http://schemas.microsoft.com/office/drawing/2014/main" id="{AD31BB68-7D6C-56AD-7222-7C70998C51CD}"/>
              </a:ext>
            </a:extLst>
          </p:cNvPr>
          <p:cNvSpPr txBox="1"/>
          <p:nvPr/>
        </p:nvSpPr>
        <p:spPr>
          <a:xfrm>
            <a:off x="6550611" y="684271"/>
            <a:ext cx="367408" cy="523220"/>
          </a:xfrm>
          <a:prstGeom prst="rect">
            <a:avLst/>
          </a:prstGeom>
          <a:noFill/>
        </p:spPr>
        <p:txBody>
          <a:bodyPr wrap="none" rtlCol="0">
            <a:spAutoFit/>
          </a:bodyPr>
          <a:lstStyle/>
          <a:p>
            <a:r>
              <a:rPr lang="nl-NL" sz="2800" dirty="0">
                <a:solidFill>
                  <a:schemeClr val="bg1"/>
                </a:solidFill>
              </a:rPr>
              <a:t>5</a:t>
            </a:r>
          </a:p>
        </p:txBody>
      </p:sp>
      <p:sp>
        <p:nvSpPr>
          <p:cNvPr id="48" name="Tekstvak 47">
            <a:extLst>
              <a:ext uri="{FF2B5EF4-FFF2-40B4-BE49-F238E27FC236}">
                <a16:creationId xmlns:a16="http://schemas.microsoft.com/office/drawing/2014/main" id="{1D5E333F-F1D3-B4DC-20EF-578BEF8AC658}"/>
              </a:ext>
            </a:extLst>
          </p:cNvPr>
          <p:cNvSpPr txBox="1"/>
          <p:nvPr/>
        </p:nvSpPr>
        <p:spPr>
          <a:xfrm>
            <a:off x="7910810" y="708993"/>
            <a:ext cx="367408" cy="523220"/>
          </a:xfrm>
          <a:prstGeom prst="rect">
            <a:avLst/>
          </a:prstGeom>
          <a:noFill/>
        </p:spPr>
        <p:txBody>
          <a:bodyPr wrap="none" rtlCol="0">
            <a:spAutoFit/>
          </a:bodyPr>
          <a:lstStyle/>
          <a:p>
            <a:r>
              <a:rPr lang="nl-NL" sz="2800" dirty="0">
                <a:solidFill>
                  <a:schemeClr val="bg1"/>
                </a:solidFill>
              </a:rPr>
              <a:t>6</a:t>
            </a:r>
          </a:p>
        </p:txBody>
      </p:sp>
      <p:sp>
        <p:nvSpPr>
          <p:cNvPr id="49" name="Tekstvak 48">
            <a:extLst>
              <a:ext uri="{FF2B5EF4-FFF2-40B4-BE49-F238E27FC236}">
                <a16:creationId xmlns:a16="http://schemas.microsoft.com/office/drawing/2014/main" id="{C0380548-2258-9757-5051-8B48FD780C8F}"/>
              </a:ext>
            </a:extLst>
          </p:cNvPr>
          <p:cNvSpPr txBox="1"/>
          <p:nvPr/>
        </p:nvSpPr>
        <p:spPr>
          <a:xfrm>
            <a:off x="9297313" y="692171"/>
            <a:ext cx="367408" cy="523220"/>
          </a:xfrm>
          <a:prstGeom prst="rect">
            <a:avLst/>
          </a:prstGeom>
          <a:noFill/>
        </p:spPr>
        <p:txBody>
          <a:bodyPr wrap="none" rtlCol="0">
            <a:spAutoFit/>
          </a:bodyPr>
          <a:lstStyle/>
          <a:p>
            <a:r>
              <a:rPr lang="nl-NL" sz="2800" dirty="0">
                <a:solidFill>
                  <a:schemeClr val="bg1"/>
                </a:solidFill>
              </a:rPr>
              <a:t>7</a:t>
            </a:r>
          </a:p>
        </p:txBody>
      </p:sp>
      <p:sp>
        <p:nvSpPr>
          <p:cNvPr id="50" name="Tekstvak 49">
            <a:extLst>
              <a:ext uri="{FF2B5EF4-FFF2-40B4-BE49-F238E27FC236}">
                <a16:creationId xmlns:a16="http://schemas.microsoft.com/office/drawing/2014/main" id="{9AC7F964-F611-4AC4-46A6-A242FC9201FA}"/>
              </a:ext>
            </a:extLst>
          </p:cNvPr>
          <p:cNvSpPr txBox="1"/>
          <p:nvPr/>
        </p:nvSpPr>
        <p:spPr>
          <a:xfrm>
            <a:off x="10652959" y="684271"/>
            <a:ext cx="367408" cy="523220"/>
          </a:xfrm>
          <a:prstGeom prst="rect">
            <a:avLst/>
          </a:prstGeom>
          <a:noFill/>
        </p:spPr>
        <p:txBody>
          <a:bodyPr wrap="none" rtlCol="0">
            <a:spAutoFit/>
          </a:bodyPr>
          <a:lstStyle/>
          <a:p>
            <a:r>
              <a:rPr lang="nl-NL" sz="2800" dirty="0">
                <a:solidFill>
                  <a:schemeClr val="bg1"/>
                </a:solidFill>
              </a:rPr>
              <a:t>8</a:t>
            </a:r>
          </a:p>
        </p:txBody>
      </p:sp>
      <p:sp>
        <p:nvSpPr>
          <p:cNvPr id="51" name="Tekstvak 50">
            <a:extLst>
              <a:ext uri="{FF2B5EF4-FFF2-40B4-BE49-F238E27FC236}">
                <a16:creationId xmlns:a16="http://schemas.microsoft.com/office/drawing/2014/main" id="{73BDD778-C9BE-9A9E-7A60-16215D301E71}"/>
              </a:ext>
            </a:extLst>
          </p:cNvPr>
          <p:cNvSpPr txBox="1"/>
          <p:nvPr/>
        </p:nvSpPr>
        <p:spPr>
          <a:xfrm>
            <a:off x="1109815" y="1958354"/>
            <a:ext cx="367408" cy="523220"/>
          </a:xfrm>
          <a:prstGeom prst="rect">
            <a:avLst/>
          </a:prstGeom>
          <a:noFill/>
        </p:spPr>
        <p:txBody>
          <a:bodyPr wrap="none" rtlCol="0">
            <a:spAutoFit/>
          </a:bodyPr>
          <a:lstStyle/>
          <a:p>
            <a:r>
              <a:rPr lang="nl-NL" sz="2800" dirty="0">
                <a:solidFill>
                  <a:schemeClr val="bg1"/>
                </a:solidFill>
              </a:rPr>
              <a:t>9</a:t>
            </a:r>
          </a:p>
        </p:txBody>
      </p:sp>
      <p:sp>
        <p:nvSpPr>
          <p:cNvPr id="52" name="Tekstvak 51">
            <a:extLst>
              <a:ext uri="{FF2B5EF4-FFF2-40B4-BE49-F238E27FC236}">
                <a16:creationId xmlns:a16="http://schemas.microsoft.com/office/drawing/2014/main" id="{CB0C62A7-9512-7EF7-4EA9-DCFA50CB4C36}"/>
              </a:ext>
            </a:extLst>
          </p:cNvPr>
          <p:cNvSpPr txBox="1"/>
          <p:nvPr/>
        </p:nvSpPr>
        <p:spPr>
          <a:xfrm>
            <a:off x="2411646" y="1958354"/>
            <a:ext cx="550151" cy="523220"/>
          </a:xfrm>
          <a:prstGeom prst="rect">
            <a:avLst/>
          </a:prstGeom>
          <a:noFill/>
        </p:spPr>
        <p:txBody>
          <a:bodyPr wrap="none" rtlCol="0">
            <a:spAutoFit/>
          </a:bodyPr>
          <a:lstStyle/>
          <a:p>
            <a:r>
              <a:rPr lang="nl-NL" sz="2800" dirty="0">
                <a:solidFill>
                  <a:schemeClr val="bg1"/>
                </a:solidFill>
              </a:rPr>
              <a:t>10</a:t>
            </a:r>
          </a:p>
        </p:txBody>
      </p:sp>
      <p:sp>
        <p:nvSpPr>
          <p:cNvPr id="53" name="Tekstvak 52">
            <a:extLst>
              <a:ext uri="{FF2B5EF4-FFF2-40B4-BE49-F238E27FC236}">
                <a16:creationId xmlns:a16="http://schemas.microsoft.com/office/drawing/2014/main" id="{25AA723A-F6AB-5382-0FDD-53A4D3324AF5}"/>
              </a:ext>
            </a:extLst>
          </p:cNvPr>
          <p:cNvSpPr txBox="1"/>
          <p:nvPr/>
        </p:nvSpPr>
        <p:spPr>
          <a:xfrm>
            <a:off x="3771845" y="1958354"/>
            <a:ext cx="550151" cy="523220"/>
          </a:xfrm>
          <a:prstGeom prst="rect">
            <a:avLst/>
          </a:prstGeom>
          <a:noFill/>
        </p:spPr>
        <p:txBody>
          <a:bodyPr wrap="none" rtlCol="0">
            <a:spAutoFit/>
          </a:bodyPr>
          <a:lstStyle/>
          <a:p>
            <a:r>
              <a:rPr lang="nl-NL" sz="2800" dirty="0">
                <a:solidFill>
                  <a:schemeClr val="bg1"/>
                </a:solidFill>
              </a:rPr>
              <a:t>11</a:t>
            </a:r>
          </a:p>
        </p:txBody>
      </p:sp>
      <p:sp>
        <p:nvSpPr>
          <p:cNvPr id="54" name="Tekstvak 53">
            <a:extLst>
              <a:ext uri="{FF2B5EF4-FFF2-40B4-BE49-F238E27FC236}">
                <a16:creationId xmlns:a16="http://schemas.microsoft.com/office/drawing/2014/main" id="{26BDFB44-5FC0-E2A9-A1A4-50C9445782B7}"/>
              </a:ext>
            </a:extLst>
          </p:cNvPr>
          <p:cNvSpPr txBox="1"/>
          <p:nvPr/>
        </p:nvSpPr>
        <p:spPr>
          <a:xfrm>
            <a:off x="5132044" y="1958354"/>
            <a:ext cx="550151" cy="523220"/>
          </a:xfrm>
          <a:prstGeom prst="rect">
            <a:avLst/>
          </a:prstGeom>
          <a:noFill/>
        </p:spPr>
        <p:txBody>
          <a:bodyPr wrap="none" rtlCol="0">
            <a:spAutoFit/>
          </a:bodyPr>
          <a:lstStyle/>
          <a:p>
            <a:r>
              <a:rPr lang="nl-NL" sz="2800" dirty="0">
                <a:solidFill>
                  <a:schemeClr val="bg1"/>
                </a:solidFill>
              </a:rPr>
              <a:t>12</a:t>
            </a:r>
          </a:p>
        </p:txBody>
      </p:sp>
      <p:sp>
        <p:nvSpPr>
          <p:cNvPr id="55" name="Tekstvak 54">
            <a:extLst>
              <a:ext uri="{FF2B5EF4-FFF2-40B4-BE49-F238E27FC236}">
                <a16:creationId xmlns:a16="http://schemas.microsoft.com/office/drawing/2014/main" id="{067BA294-6416-3345-0AB1-A8158AF61DA7}"/>
              </a:ext>
            </a:extLst>
          </p:cNvPr>
          <p:cNvSpPr txBox="1"/>
          <p:nvPr/>
        </p:nvSpPr>
        <p:spPr>
          <a:xfrm>
            <a:off x="6492243" y="1958354"/>
            <a:ext cx="550151" cy="523220"/>
          </a:xfrm>
          <a:prstGeom prst="rect">
            <a:avLst/>
          </a:prstGeom>
          <a:noFill/>
        </p:spPr>
        <p:txBody>
          <a:bodyPr wrap="none" rtlCol="0">
            <a:spAutoFit/>
          </a:bodyPr>
          <a:lstStyle/>
          <a:p>
            <a:r>
              <a:rPr lang="nl-NL" sz="2800" dirty="0">
                <a:solidFill>
                  <a:schemeClr val="bg1"/>
                </a:solidFill>
              </a:rPr>
              <a:t>13</a:t>
            </a:r>
          </a:p>
        </p:txBody>
      </p:sp>
      <p:sp>
        <p:nvSpPr>
          <p:cNvPr id="56" name="Tekstvak 55">
            <a:extLst>
              <a:ext uri="{FF2B5EF4-FFF2-40B4-BE49-F238E27FC236}">
                <a16:creationId xmlns:a16="http://schemas.microsoft.com/office/drawing/2014/main" id="{908CDCD5-A523-AFC9-1374-FF9123C53DC5}"/>
              </a:ext>
            </a:extLst>
          </p:cNvPr>
          <p:cNvSpPr txBox="1"/>
          <p:nvPr/>
        </p:nvSpPr>
        <p:spPr>
          <a:xfrm>
            <a:off x="7852442" y="1983076"/>
            <a:ext cx="550151" cy="523220"/>
          </a:xfrm>
          <a:prstGeom prst="rect">
            <a:avLst/>
          </a:prstGeom>
          <a:noFill/>
        </p:spPr>
        <p:txBody>
          <a:bodyPr wrap="none" rtlCol="0">
            <a:spAutoFit/>
          </a:bodyPr>
          <a:lstStyle/>
          <a:p>
            <a:r>
              <a:rPr lang="nl-NL" sz="2800" dirty="0">
                <a:solidFill>
                  <a:schemeClr val="bg1"/>
                </a:solidFill>
              </a:rPr>
              <a:t>14</a:t>
            </a:r>
          </a:p>
        </p:txBody>
      </p:sp>
      <p:sp>
        <p:nvSpPr>
          <p:cNvPr id="57" name="Tekstvak 56">
            <a:extLst>
              <a:ext uri="{FF2B5EF4-FFF2-40B4-BE49-F238E27FC236}">
                <a16:creationId xmlns:a16="http://schemas.microsoft.com/office/drawing/2014/main" id="{ADE168DF-F88B-647E-F0CD-2741EB2A17C8}"/>
              </a:ext>
            </a:extLst>
          </p:cNvPr>
          <p:cNvSpPr txBox="1"/>
          <p:nvPr/>
        </p:nvSpPr>
        <p:spPr>
          <a:xfrm>
            <a:off x="9238945" y="1966254"/>
            <a:ext cx="550151" cy="523220"/>
          </a:xfrm>
          <a:prstGeom prst="rect">
            <a:avLst/>
          </a:prstGeom>
          <a:noFill/>
        </p:spPr>
        <p:txBody>
          <a:bodyPr wrap="none" rtlCol="0">
            <a:spAutoFit/>
          </a:bodyPr>
          <a:lstStyle/>
          <a:p>
            <a:r>
              <a:rPr lang="nl-NL" sz="2800" dirty="0">
                <a:solidFill>
                  <a:schemeClr val="bg1"/>
                </a:solidFill>
              </a:rPr>
              <a:t>15</a:t>
            </a:r>
          </a:p>
        </p:txBody>
      </p:sp>
      <p:sp>
        <p:nvSpPr>
          <p:cNvPr id="58" name="Tekstvak 57">
            <a:extLst>
              <a:ext uri="{FF2B5EF4-FFF2-40B4-BE49-F238E27FC236}">
                <a16:creationId xmlns:a16="http://schemas.microsoft.com/office/drawing/2014/main" id="{018D2E05-0A1C-00FB-1057-20BD3AB37C3F}"/>
              </a:ext>
            </a:extLst>
          </p:cNvPr>
          <p:cNvSpPr txBox="1"/>
          <p:nvPr/>
        </p:nvSpPr>
        <p:spPr>
          <a:xfrm>
            <a:off x="10565407" y="1958354"/>
            <a:ext cx="550151" cy="523220"/>
          </a:xfrm>
          <a:prstGeom prst="rect">
            <a:avLst/>
          </a:prstGeom>
          <a:noFill/>
        </p:spPr>
        <p:txBody>
          <a:bodyPr wrap="none" rtlCol="0">
            <a:spAutoFit/>
          </a:bodyPr>
          <a:lstStyle/>
          <a:p>
            <a:r>
              <a:rPr lang="nl-NL" sz="2800" dirty="0">
                <a:solidFill>
                  <a:schemeClr val="bg1"/>
                </a:solidFill>
              </a:rPr>
              <a:t>16</a:t>
            </a:r>
          </a:p>
        </p:txBody>
      </p:sp>
      <p:sp>
        <p:nvSpPr>
          <p:cNvPr id="67" name="Tekstvak 66">
            <a:extLst>
              <a:ext uri="{FF2B5EF4-FFF2-40B4-BE49-F238E27FC236}">
                <a16:creationId xmlns:a16="http://schemas.microsoft.com/office/drawing/2014/main" id="{5634282E-99A3-6BD2-476B-5F9E20D9D76C}"/>
              </a:ext>
            </a:extLst>
          </p:cNvPr>
          <p:cNvSpPr txBox="1"/>
          <p:nvPr/>
        </p:nvSpPr>
        <p:spPr>
          <a:xfrm>
            <a:off x="1041719" y="3160683"/>
            <a:ext cx="550151" cy="523220"/>
          </a:xfrm>
          <a:prstGeom prst="rect">
            <a:avLst/>
          </a:prstGeom>
          <a:noFill/>
        </p:spPr>
        <p:txBody>
          <a:bodyPr wrap="none" rtlCol="0">
            <a:spAutoFit/>
          </a:bodyPr>
          <a:lstStyle/>
          <a:p>
            <a:r>
              <a:rPr lang="nl-NL" sz="2800" dirty="0">
                <a:solidFill>
                  <a:schemeClr val="bg1"/>
                </a:solidFill>
              </a:rPr>
              <a:t>17</a:t>
            </a:r>
          </a:p>
        </p:txBody>
      </p:sp>
      <p:sp>
        <p:nvSpPr>
          <p:cNvPr id="68" name="Tekstvak 67">
            <a:extLst>
              <a:ext uri="{FF2B5EF4-FFF2-40B4-BE49-F238E27FC236}">
                <a16:creationId xmlns:a16="http://schemas.microsoft.com/office/drawing/2014/main" id="{35FF2B1E-1496-2134-BE7D-BF0BA8759041}"/>
              </a:ext>
            </a:extLst>
          </p:cNvPr>
          <p:cNvSpPr txBox="1"/>
          <p:nvPr/>
        </p:nvSpPr>
        <p:spPr>
          <a:xfrm>
            <a:off x="2411646" y="3160683"/>
            <a:ext cx="550151" cy="523220"/>
          </a:xfrm>
          <a:prstGeom prst="rect">
            <a:avLst/>
          </a:prstGeom>
          <a:noFill/>
        </p:spPr>
        <p:txBody>
          <a:bodyPr wrap="none" rtlCol="0">
            <a:spAutoFit/>
          </a:bodyPr>
          <a:lstStyle/>
          <a:p>
            <a:r>
              <a:rPr lang="nl-NL" sz="2800" dirty="0">
                <a:solidFill>
                  <a:schemeClr val="bg1"/>
                </a:solidFill>
              </a:rPr>
              <a:t>18</a:t>
            </a:r>
          </a:p>
        </p:txBody>
      </p:sp>
      <p:sp>
        <p:nvSpPr>
          <p:cNvPr id="69" name="Tekstvak 68">
            <a:extLst>
              <a:ext uri="{FF2B5EF4-FFF2-40B4-BE49-F238E27FC236}">
                <a16:creationId xmlns:a16="http://schemas.microsoft.com/office/drawing/2014/main" id="{A41DA479-02A2-595C-7F25-36C13EFAC87E}"/>
              </a:ext>
            </a:extLst>
          </p:cNvPr>
          <p:cNvSpPr txBox="1"/>
          <p:nvPr/>
        </p:nvSpPr>
        <p:spPr>
          <a:xfrm>
            <a:off x="3771845" y="3160683"/>
            <a:ext cx="550151" cy="523220"/>
          </a:xfrm>
          <a:prstGeom prst="rect">
            <a:avLst/>
          </a:prstGeom>
          <a:noFill/>
        </p:spPr>
        <p:txBody>
          <a:bodyPr wrap="none" rtlCol="0">
            <a:spAutoFit/>
          </a:bodyPr>
          <a:lstStyle/>
          <a:p>
            <a:r>
              <a:rPr lang="nl-NL" sz="2800" dirty="0">
                <a:solidFill>
                  <a:schemeClr val="bg1"/>
                </a:solidFill>
              </a:rPr>
              <a:t>19</a:t>
            </a:r>
          </a:p>
        </p:txBody>
      </p:sp>
      <p:sp>
        <p:nvSpPr>
          <p:cNvPr id="70" name="Tekstvak 69">
            <a:extLst>
              <a:ext uri="{FF2B5EF4-FFF2-40B4-BE49-F238E27FC236}">
                <a16:creationId xmlns:a16="http://schemas.microsoft.com/office/drawing/2014/main" id="{8E9E174E-10ED-8DD5-F01B-0A24FC6F9852}"/>
              </a:ext>
            </a:extLst>
          </p:cNvPr>
          <p:cNvSpPr txBox="1"/>
          <p:nvPr/>
        </p:nvSpPr>
        <p:spPr>
          <a:xfrm>
            <a:off x="5132044" y="3160683"/>
            <a:ext cx="550151" cy="523220"/>
          </a:xfrm>
          <a:prstGeom prst="rect">
            <a:avLst/>
          </a:prstGeom>
          <a:noFill/>
        </p:spPr>
        <p:txBody>
          <a:bodyPr wrap="none" rtlCol="0">
            <a:spAutoFit/>
          </a:bodyPr>
          <a:lstStyle/>
          <a:p>
            <a:r>
              <a:rPr lang="nl-NL" sz="2800" dirty="0">
                <a:solidFill>
                  <a:schemeClr val="bg1"/>
                </a:solidFill>
              </a:rPr>
              <a:t>20</a:t>
            </a:r>
          </a:p>
        </p:txBody>
      </p:sp>
      <p:sp>
        <p:nvSpPr>
          <p:cNvPr id="71" name="Tekstvak 70">
            <a:extLst>
              <a:ext uri="{FF2B5EF4-FFF2-40B4-BE49-F238E27FC236}">
                <a16:creationId xmlns:a16="http://schemas.microsoft.com/office/drawing/2014/main" id="{026A9A85-FB9D-32BE-DEF4-E7247F1850D7}"/>
              </a:ext>
            </a:extLst>
          </p:cNvPr>
          <p:cNvSpPr txBox="1"/>
          <p:nvPr/>
        </p:nvSpPr>
        <p:spPr>
          <a:xfrm>
            <a:off x="6492243" y="3160683"/>
            <a:ext cx="550151" cy="523220"/>
          </a:xfrm>
          <a:prstGeom prst="rect">
            <a:avLst/>
          </a:prstGeom>
          <a:noFill/>
        </p:spPr>
        <p:txBody>
          <a:bodyPr wrap="none" rtlCol="0">
            <a:spAutoFit/>
          </a:bodyPr>
          <a:lstStyle/>
          <a:p>
            <a:r>
              <a:rPr lang="nl-NL" sz="2800" dirty="0">
                <a:solidFill>
                  <a:schemeClr val="bg1"/>
                </a:solidFill>
              </a:rPr>
              <a:t>21</a:t>
            </a:r>
          </a:p>
        </p:txBody>
      </p:sp>
      <p:sp>
        <p:nvSpPr>
          <p:cNvPr id="72" name="Tekstvak 71">
            <a:extLst>
              <a:ext uri="{FF2B5EF4-FFF2-40B4-BE49-F238E27FC236}">
                <a16:creationId xmlns:a16="http://schemas.microsoft.com/office/drawing/2014/main" id="{EAC356F6-F28D-F650-05F5-63C43F58827F}"/>
              </a:ext>
            </a:extLst>
          </p:cNvPr>
          <p:cNvSpPr txBox="1"/>
          <p:nvPr/>
        </p:nvSpPr>
        <p:spPr>
          <a:xfrm>
            <a:off x="7852442" y="3185405"/>
            <a:ext cx="550151" cy="523220"/>
          </a:xfrm>
          <a:prstGeom prst="rect">
            <a:avLst/>
          </a:prstGeom>
          <a:noFill/>
        </p:spPr>
        <p:txBody>
          <a:bodyPr wrap="none" rtlCol="0">
            <a:spAutoFit/>
          </a:bodyPr>
          <a:lstStyle/>
          <a:p>
            <a:r>
              <a:rPr lang="nl-NL" sz="2800" dirty="0">
                <a:solidFill>
                  <a:schemeClr val="bg1"/>
                </a:solidFill>
              </a:rPr>
              <a:t>22</a:t>
            </a:r>
          </a:p>
        </p:txBody>
      </p:sp>
      <p:sp>
        <p:nvSpPr>
          <p:cNvPr id="73" name="Tekstvak 72">
            <a:extLst>
              <a:ext uri="{FF2B5EF4-FFF2-40B4-BE49-F238E27FC236}">
                <a16:creationId xmlns:a16="http://schemas.microsoft.com/office/drawing/2014/main" id="{32D3C778-5599-6C67-AAA0-8DF28FFD4A93}"/>
              </a:ext>
            </a:extLst>
          </p:cNvPr>
          <p:cNvSpPr txBox="1"/>
          <p:nvPr/>
        </p:nvSpPr>
        <p:spPr>
          <a:xfrm>
            <a:off x="9238945" y="3168583"/>
            <a:ext cx="550151" cy="523220"/>
          </a:xfrm>
          <a:prstGeom prst="rect">
            <a:avLst/>
          </a:prstGeom>
          <a:noFill/>
        </p:spPr>
        <p:txBody>
          <a:bodyPr wrap="none" rtlCol="0">
            <a:spAutoFit/>
          </a:bodyPr>
          <a:lstStyle/>
          <a:p>
            <a:r>
              <a:rPr lang="nl-NL" sz="2800" dirty="0">
                <a:solidFill>
                  <a:schemeClr val="bg1"/>
                </a:solidFill>
              </a:rPr>
              <a:t>23</a:t>
            </a:r>
          </a:p>
        </p:txBody>
      </p:sp>
      <p:sp>
        <p:nvSpPr>
          <p:cNvPr id="74" name="Tekstvak 73">
            <a:extLst>
              <a:ext uri="{FF2B5EF4-FFF2-40B4-BE49-F238E27FC236}">
                <a16:creationId xmlns:a16="http://schemas.microsoft.com/office/drawing/2014/main" id="{90AF607D-87BD-BBB3-DDC6-2551BFD1820A}"/>
              </a:ext>
            </a:extLst>
          </p:cNvPr>
          <p:cNvSpPr txBox="1"/>
          <p:nvPr/>
        </p:nvSpPr>
        <p:spPr>
          <a:xfrm>
            <a:off x="10565407" y="3160683"/>
            <a:ext cx="550151" cy="523220"/>
          </a:xfrm>
          <a:prstGeom prst="rect">
            <a:avLst/>
          </a:prstGeom>
          <a:noFill/>
        </p:spPr>
        <p:txBody>
          <a:bodyPr wrap="none" rtlCol="0">
            <a:spAutoFit/>
          </a:bodyPr>
          <a:lstStyle/>
          <a:p>
            <a:r>
              <a:rPr lang="nl-NL" sz="2800" dirty="0">
                <a:solidFill>
                  <a:schemeClr val="bg1"/>
                </a:solidFill>
              </a:rPr>
              <a:t>24</a:t>
            </a:r>
          </a:p>
        </p:txBody>
      </p:sp>
      <p:sp>
        <p:nvSpPr>
          <p:cNvPr id="75" name="Tekstvak 74">
            <a:extLst>
              <a:ext uri="{FF2B5EF4-FFF2-40B4-BE49-F238E27FC236}">
                <a16:creationId xmlns:a16="http://schemas.microsoft.com/office/drawing/2014/main" id="{BCA28F5C-6DA3-0DBF-6E71-458020B57807}"/>
              </a:ext>
            </a:extLst>
          </p:cNvPr>
          <p:cNvSpPr txBox="1"/>
          <p:nvPr/>
        </p:nvSpPr>
        <p:spPr>
          <a:xfrm>
            <a:off x="1041719" y="4374794"/>
            <a:ext cx="550151" cy="523220"/>
          </a:xfrm>
          <a:prstGeom prst="rect">
            <a:avLst/>
          </a:prstGeom>
          <a:noFill/>
        </p:spPr>
        <p:txBody>
          <a:bodyPr wrap="none" rtlCol="0">
            <a:spAutoFit/>
          </a:bodyPr>
          <a:lstStyle/>
          <a:p>
            <a:r>
              <a:rPr lang="nl-NL" sz="2800" dirty="0">
                <a:solidFill>
                  <a:schemeClr val="bg1"/>
                </a:solidFill>
              </a:rPr>
              <a:t>25</a:t>
            </a:r>
          </a:p>
        </p:txBody>
      </p:sp>
      <p:sp>
        <p:nvSpPr>
          <p:cNvPr id="76" name="Tekstvak 75">
            <a:extLst>
              <a:ext uri="{FF2B5EF4-FFF2-40B4-BE49-F238E27FC236}">
                <a16:creationId xmlns:a16="http://schemas.microsoft.com/office/drawing/2014/main" id="{E2926322-CD02-F55E-5E70-3120BCD8393E}"/>
              </a:ext>
            </a:extLst>
          </p:cNvPr>
          <p:cNvSpPr txBox="1"/>
          <p:nvPr/>
        </p:nvSpPr>
        <p:spPr>
          <a:xfrm>
            <a:off x="2411646" y="4374794"/>
            <a:ext cx="550151" cy="523220"/>
          </a:xfrm>
          <a:prstGeom prst="rect">
            <a:avLst/>
          </a:prstGeom>
          <a:noFill/>
        </p:spPr>
        <p:txBody>
          <a:bodyPr wrap="none" rtlCol="0">
            <a:spAutoFit/>
          </a:bodyPr>
          <a:lstStyle/>
          <a:p>
            <a:r>
              <a:rPr lang="nl-NL" sz="2800" dirty="0">
                <a:solidFill>
                  <a:schemeClr val="bg1"/>
                </a:solidFill>
              </a:rPr>
              <a:t>26</a:t>
            </a:r>
          </a:p>
        </p:txBody>
      </p:sp>
      <p:sp>
        <p:nvSpPr>
          <p:cNvPr id="77" name="Tekstvak 76">
            <a:extLst>
              <a:ext uri="{FF2B5EF4-FFF2-40B4-BE49-F238E27FC236}">
                <a16:creationId xmlns:a16="http://schemas.microsoft.com/office/drawing/2014/main" id="{166A0D18-6EED-797B-067F-8A04A3643176}"/>
              </a:ext>
            </a:extLst>
          </p:cNvPr>
          <p:cNvSpPr txBox="1"/>
          <p:nvPr/>
        </p:nvSpPr>
        <p:spPr>
          <a:xfrm>
            <a:off x="3771845" y="4374794"/>
            <a:ext cx="550151" cy="523220"/>
          </a:xfrm>
          <a:prstGeom prst="rect">
            <a:avLst/>
          </a:prstGeom>
          <a:noFill/>
        </p:spPr>
        <p:txBody>
          <a:bodyPr wrap="none" rtlCol="0">
            <a:spAutoFit/>
          </a:bodyPr>
          <a:lstStyle/>
          <a:p>
            <a:r>
              <a:rPr lang="nl-NL" sz="2800" dirty="0">
                <a:solidFill>
                  <a:schemeClr val="bg1"/>
                </a:solidFill>
              </a:rPr>
              <a:t>27</a:t>
            </a:r>
          </a:p>
        </p:txBody>
      </p:sp>
      <p:sp>
        <p:nvSpPr>
          <p:cNvPr id="78" name="Tekstvak 77">
            <a:extLst>
              <a:ext uri="{FF2B5EF4-FFF2-40B4-BE49-F238E27FC236}">
                <a16:creationId xmlns:a16="http://schemas.microsoft.com/office/drawing/2014/main" id="{F1677890-6E04-6A35-0EBB-F98B653B1BFF}"/>
              </a:ext>
            </a:extLst>
          </p:cNvPr>
          <p:cNvSpPr txBox="1"/>
          <p:nvPr/>
        </p:nvSpPr>
        <p:spPr>
          <a:xfrm>
            <a:off x="5132044" y="4374794"/>
            <a:ext cx="550151" cy="523220"/>
          </a:xfrm>
          <a:prstGeom prst="rect">
            <a:avLst/>
          </a:prstGeom>
          <a:noFill/>
        </p:spPr>
        <p:txBody>
          <a:bodyPr wrap="none" rtlCol="0">
            <a:spAutoFit/>
          </a:bodyPr>
          <a:lstStyle/>
          <a:p>
            <a:r>
              <a:rPr lang="nl-NL" sz="2800" dirty="0">
                <a:solidFill>
                  <a:schemeClr val="bg1"/>
                </a:solidFill>
              </a:rPr>
              <a:t>28</a:t>
            </a:r>
          </a:p>
        </p:txBody>
      </p:sp>
      <p:sp>
        <p:nvSpPr>
          <p:cNvPr id="79" name="Tekstvak 78">
            <a:extLst>
              <a:ext uri="{FF2B5EF4-FFF2-40B4-BE49-F238E27FC236}">
                <a16:creationId xmlns:a16="http://schemas.microsoft.com/office/drawing/2014/main" id="{8C6350A4-11D8-C09F-E4D3-D62FB9C81925}"/>
              </a:ext>
            </a:extLst>
          </p:cNvPr>
          <p:cNvSpPr txBox="1"/>
          <p:nvPr/>
        </p:nvSpPr>
        <p:spPr>
          <a:xfrm>
            <a:off x="6492243" y="4374794"/>
            <a:ext cx="550151" cy="523220"/>
          </a:xfrm>
          <a:prstGeom prst="rect">
            <a:avLst/>
          </a:prstGeom>
          <a:noFill/>
        </p:spPr>
        <p:txBody>
          <a:bodyPr wrap="none" rtlCol="0">
            <a:spAutoFit/>
          </a:bodyPr>
          <a:lstStyle/>
          <a:p>
            <a:r>
              <a:rPr lang="nl-NL" sz="2800" dirty="0">
                <a:solidFill>
                  <a:schemeClr val="bg1"/>
                </a:solidFill>
              </a:rPr>
              <a:t>29</a:t>
            </a:r>
          </a:p>
        </p:txBody>
      </p:sp>
      <p:sp>
        <p:nvSpPr>
          <p:cNvPr id="80" name="Tekstvak 79">
            <a:extLst>
              <a:ext uri="{FF2B5EF4-FFF2-40B4-BE49-F238E27FC236}">
                <a16:creationId xmlns:a16="http://schemas.microsoft.com/office/drawing/2014/main" id="{366473D6-5255-444B-7599-39AC0245D888}"/>
              </a:ext>
            </a:extLst>
          </p:cNvPr>
          <p:cNvSpPr txBox="1"/>
          <p:nvPr/>
        </p:nvSpPr>
        <p:spPr>
          <a:xfrm>
            <a:off x="7852442" y="4399516"/>
            <a:ext cx="550151" cy="523220"/>
          </a:xfrm>
          <a:prstGeom prst="rect">
            <a:avLst/>
          </a:prstGeom>
          <a:noFill/>
        </p:spPr>
        <p:txBody>
          <a:bodyPr wrap="none" rtlCol="0">
            <a:spAutoFit/>
          </a:bodyPr>
          <a:lstStyle/>
          <a:p>
            <a:r>
              <a:rPr lang="nl-NL" sz="2800" dirty="0">
                <a:solidFill>
                  <a:schemeClr val="bg1"/>
                </a:solidFill>
              </a:rPr>
              <a:t>30</a:t>
            </a:r>
          </a:p>
        </p:txBody>
      </p:sp>
      <p:sp>
        <p:nvSpPr>
          <p:cNvPr id="81" name="Tekstvak 80">
            <a:extLst>
              <a:ext uri="{FF2B5EF4-FFF2-40B4-BE49-F238E27FC236}">
                <a16:creationId xmlns:a16="http://schemas.microsoft.com/office/drawing/2014/main" id="{2D10DE46-8D12-504F-137D-E6C88CAF28A1}"/>
              </a:ext>
            </a:extLst>
          </p:cNvPr>
          <p:cNvSpPr txBox="1"/>
          <p:nvPr/>
        </p:nvSpPr>
        <p:spPr>
          <a:xfrm>
            <a:off x="9238945" y="4382694"/>
            <a:ext cx="550151" cy="523220"/>
          </a:xfrm>
          <a:prstGeom prst="rect">
            <a:avLst/>
          </a:prstGeom>
          <a:noFill/>
        </p:spPr>
        <p:txBody>
          <a:bodyPr wrap="none" rtlCol="0">
            <a:spAutoFit/>
          </a:bodyPr>
          <a:lstStyle/>
          <a:p>
            <a:r>
              <a:rPr lang="nl-NL" sz="2800" dirty="0">
                <a:solidFill>
                  <a:schemeClr val="bg1"/>
                </a:solidFill>
              </a:rPr>
              <a:t>31</a:t>
            </a:r>
          </a:p>
        </p:txBody>
      </p:sp>
      <p:sp>
        <p:nvSpPr>
          <p:cNvPr id="82" name="Tekstvak 81">
            <a:extLst>
              <a:ext uri="{FF2B5EF4-FFF2-40B4-BE49-F238E27FC236}">
                <a16:creationId xmlns:a16="http://schemas.microsoft.com/office/drawing/2014/main" id="{F99EDD3B-E86C-F1C1-A851-8C888EE4C97C}"/>
              </a:ext>
            </a:extLst>
          </p:cNvPr>
          <p:cNvSpPr txBox="1"/>
          <p:nvPr/>
        </p:nvSpPr>
        <p:spPr>
          <a:xfrm>
            <a:off x="10565407" y="4374794"/>
            <a:ext cx="550151" cy="523220"/>
          </a:xfrm>
          <a:prstGeom prst="rect">
            <a:avLst/>
          </a:prstGeom>
          <a:noFill/>
        </p:spPr>
        <p:txBody>
          <a:bodyPr wrap="none" rtlCol="0">
            <a:spAutoFit/>
          </a:bodyPr>
          <a:lstStyle/>
          <a:p>
            <a:r>
              <a:rPr lang="nl-NL" sz="2800" dirty="0">
                <a:solidFill>
                  <a:schemeClr val="bg1"/>
                </a:solidFill>
              </a:rPr>
              <a:t>32</a:t>
            </a:r>
          </a:p>
        </p:txBody>
      </p:sp>
      <p:sp>
        <p:nvSpPr>
          <p:cNvPr id="83" name="Tekstvak 82">
            <a:extLst>
              <a:ext uri="{FF2B5EF4-FFF2-40B4-BE49-F238E27FC236}">
                <a16:creationId xmlns:a16="http://schemas.microsoft.com/office/drawing/2014/main" id="{84287E7C-77D4-4884-41B7-094D80367FEA}"/>
              </a:ext>
            </a:extLst>
          </p:cNvPr>
          <p:cNvSpPr txBox="1"/>
          <p:nvPr/>
        </p:nvSpPr>
        <p:spPr>
          <a:xfrm>
            <a:off x="1031991" y="5589910"/>
            <a:ext cx="550151" cy="523220"/>
          </a:xfrm>
          <a:prstGeom prst="rect">
            <a:avLst/>
          </a:prstGeom>
          <a:noFill/>
        </p:spPr>
        <p:txBody>
          <a:bodyPr wrap="none" rtlCol="0">
            <a:spAutoFit/>
          </a:bodyPr>
          <a:lstStyle/>
          <a:p>
            <a:r>
              <a:rPr lang="nl-NL" sz="2800" dirty="0">
                <a:solidFill>
                  <a:schemeClr val="bg1"/>
                </a:solidFill>
              </a:rPr>
              <a:t>33</a:t>
            </a:r>
          </a:p>
        </p:txBody>
      </p:sp>
      <p:sp>
        <p:nvSpPr>
          <p:cNvPr id="84" name="Tekstvak 83">
            <a:extLst>
              <a:ext uri="{FF2B5EF4-FFF2-40B4-BE49-F238E27FC236}">
                <a16:creationId xmlns:a16="http://schemas.microsoft.com/office/drawing/2014/main" id="{0F610882-794E-9937-C2C8-B4AD2E51C8C5}"/>
              </a:ext>
            </a:extLst>
          </p:cNvPr>
          <p:cNvSpPr txBox="1"/>
          <p:nvPr/>
        </p:nvSpPr>
        <p:spPr>
          <a:xfrm>
            <a:off x="2401918" y="5589910"/>
            <a:ext cx="550151" cy="523220"/>
          </a:xfrm>
          <a:prstGeom prst="rect">
            <a:avLst/>
          </a:prstGeom>
          <a:noFill/>
        </p:spPr>
        <p:txBody>
          <a:bodyPr wrap="none" rtlCol="0">
            <a:spAutoFit/>
          </a:bodyPr>
          <a:lstStyle/>
          <a:p>
            <a:r>
              <a:rPr lang="nl-NL" sz="2800" dirty="0">
                <a:solidFill>
                  <a:schemeClr val="bg1"/>
                </a:solidFill>
              </a:rPr>
              <a:t>34</a:t>
            </a:r>
          </a:p>
        </p:txBody>
      </p:sp>
      <p:sp>
        <p:nvSpPr>
          <p:cNvPr id="85" name="Tekstvak 84">
            <a:extLst>
              <a:ext uri="{FF2B5EF4-FFF2-40B4-BE49-F238E27FC236}">
                <a16:creationId xmlns:a16="http://schemas.microsoft.com/office/drawing/2014/main" id="{26B50307-CCB1-76E4-50B7-B46353ACB4BF}"/>
              </a:ext>
            </a:extLst>
          </p:cNvPr>
          <p:cNvSpPr txBox="1"/>
          <p:nvPr/>
        </p:nvSpPr>
        <p:spPr>
          <a:xfrm>
            <a:off x="3762117" y="5589910"/>
            <a:ext cx="550151" cy="523220"/>
          </a:xfrm>
          <a:prstGeom prst="rect">
            <a:avLst/>
          </a:prstGeom>
          <a:noFill/>
        </p:spPr>
        <p:txBody>
          <a:bodyPr wrap="none" rtlCol="0">
            <a:spAutoFit/>
          </a:bodyPr>
          <a:lstStyle/>
          <a:p>
            <a:r>
              <a:rPr lang="nl-NL" sz="2800" dirty="0">
                <a:solidFill>
                  <a:schemeClr val="bg1"/>
                </a:solidFill>
              </a:rPr>
              <a:t>35</a:t>
            </a:r>
          </a:p>
        </p:txBody>
      </p:sp>
      <p:sp>
        <p:nvSpPr>
          <p:cNvPr id="86" name="Tekstvak 85">
            <a:extLst>
              <a:ext uri="{FF2B5EF4-FFF2-40B4-BE49-F238E27FC236}">
                <a16:creationId xmlns:a16="http://schemas.microsoft.com/office/drawing/2014/main" id="{08EA7CF2-4133-55AE-CE6C-4F67A17EBDC3}"/>
              </a:ext>
            </a:extLst>
          </p:cNvPr>
          <p:cNvSpPr txBox="1"/>
          <p:nvPr/>
        </p:nvSpPr>
        <p:spPr>
          <a:xfrm>
            <a:off x="5122316" y="5589910"/>
            <a:ext cx="550151" cy="523220"/>
          </a:xfrm>
          <a:prstGeom prst="rect">
            <a:avLst/>
          </a:prstGeom>
          <a:noFill/>
        </p:spPr>
        <p:txBody>
          <a:bodyPr wrap="none" rtlCol="0">
            <a:spAutoFit/>
          </a:bodyPr>
          <a:lstStyle/>
          <a:p>
            <a:r>
              <a:rPr lang="nl-NL" sz="2800" dirty="0">
                <a:solidFill>
                  <a:schemeClr val="bg1"/>
                </a:solidFill>
              </a:rPr>
              <a:t>36</a:t>
            </a:r>
          </a:p>
        </p:txBody>
      </p:sp>
      <p:sp>
        <p:nvSpPr>
          <p:cNvPr id="87" name="Tekstvak 86">
            <a:extLst>
              <a:ext uri="{FF2B5EF4-FFF2-40B4-BE49-F238E27FC236}">
                <a16:creationId xmlns:a16="http://schemas.microsoft.com/office/drawing/2014/main" id="{70DBFA1A-DCBB-B8F9-A757-947560E71616}"/>
              </a:ext>
            </a:extLst>
          </p:cNvPr>
          <p:cNvSpPr txBox="1"/>
          <p:nvPr/>
        </p:nvSpPr>
        <p:spPr>
          <a:xfrm>
            <a:off x="6482515" y="5589910"/>
            <a:ext cx="550151" cy="523220"/>
          </a:xfrm>
          <a:prstGeom prst="rect">
            <a:avLst/>
          </a:prstGeom>
          <a:noFill/>
        </p:spPr>
        <p:txBody>
          <a:bodyPr wrap="none" rtlCol="0">
            <a:spAutoFit/>
          </a:bodyPr>
          <a:lstStyle/>
          <a:p>
            <a:r>
              <a:rPr lang="nl-NL" sz="2800" dirty="0">
                <a:solidFill>
                  <a:schemeClr val="bg1"/>
                </a:solidFill>
              </a:rPr>
              <a:t>37</a:t>
            </a:r>
          </a:p>
        </p:txBody>
      </p:sp>
      <p:sp>
        <p:nvSpPr>
          <p:cNvPr id="88" name="Tekstvak 87">
            <a:extLst>
              <a:ext uri="{FF2B5EF4-FFF2-40B4-BE49-F238E27FC236}">
                <a16:creationId xmlns:a16="http://schemas.microsoft.com/office/drawing/2014/main" id="{A532571D-29DA-7A4C-C20B-6DFF11696570}"/>
              </a:ext>
            </a:extLst>
          </p:cNvPr>
          <p:cNvSpPr txBox="1"/>
          <p:nvPr/>
        </p:nvSpPr>
        <p:spPr>
          <a:xfrm>
            <a:off x="7842714" y="5614632"/>
            <a:ext cx="550151" cy="523220"/>
          </a:xfrm>
          <a:prstGeom prst="rect">
            <a:avLst/>
          </a:prstGeom>
          <a:noFill/>
        </p:spPr>
        <p:txBody>
          <a:bodyPr wrap="none" rtlCol="0">
            <a:spAutoFit/>
          </a:bodyPr>
          <a:lstStyle/>
          <a:p>
            <a:r>
              <a:rPr lang="nl-NL" sz="2800" dirty="0">
                <a:solidFill>
                  <a:schemeClr val="bg1"/>
                </a:solidFill>
              </a:rPr>
              <a:t>38</a:t>
            </a:r>
          </a:p>
        </p:txBody>
      </p:sp>
      <p:sp>
        <p:nvSpPr>
          <p:cNvPr id="89" name="Tekstvak 88">
            <a:extLst>
              <a:ext uri="{FF2B5EF4-FFF2-40B4-BE49-F238E27FC236}">
                <a16:creationId xmlns:a16="http://schemas.microsoft.com/office/drawing/2014/main" id="{253C291C-C104-5E37-5DF9-252AC35F499A}"/>
              </a:ext>
            </a:extLst>
          </p:cNvPr>
          <p:cNvSpPr txBox="1"/>
          <p:nvPr/>
        </p:nvSpPr>
        <p:spPr>
          <a:xfrm>
            <a:off x="9229217" y="5597810"/>
            <a:ext cx="550151" cy="523220"/>
          </a:xfrm>
          <a:prstGeom prst="rect">
            <a:avLst/>
          </a:prstGeom>
          <a:noFill/>
        </p:spPr>
        <p:txBody>
          <a:bodyPr wrap="none" rtlCol="0">
            <a:spAutoFit/>
          </a:bodyPr>
          <a:lstStyle/>
          <a:p>
            <a:r>
              <a:rPr lang="nl-NL" sz="2800" dirty="0">
                <a:solidFill>
                  <a:schemeClr val="bg1"/>
                </a:solidFill>
              </a:rPr>
              <a:t>39</a:t>
            </a:r>
          </a:p>
        </p:txBody>
      </p:sp>
      <p:sp>
        <p:nvSpPr>
          <p:cNvPr id="90" name="Tekstvak 89">
            <a:extLst>
              <a:ext uri="{FF2B5EF4-FFF2-40B4-BE49-F238E27FC236}">
                <a16:creationId xmlns:a16="http://schemas.microsoft.com/office/drawing/2014/main" id="{F6ED0B43-4F18-80D0-53DD-836B4341BE84}"/>
              </a:ext>
            </a:extLst>
          </p:cNvPr>
          <p:cNvSpPr txBox="1"/>
          <p:nvPr/>
        </p:nvSpPr>
        <p:spPr>
          <a:xfrm>
            <a:off x="10555679" y="5589910"/>
            <a:ext cx="550151" cy="523220"/>
          </a:xfrm>
          <a:prstGeom prst="rect">
            <a:avLst/>
          </a:prstGeom>
          <a:noFill/>
        </p:spPr>
        <p:txBody>
          <a:bodyPr wrap="none" rtlCol="0">
            <a:spAutoFit/>
          </a:bodyPr>
          <a:lstStyle/>
          <a:p>
            <a:r>
              <a:rPr lang="nl-NL" sz="2800" dirty="0">
                <a:solidFill>
                  <a:schemeClr val="bg1"/>
                </a:solidFill>
              </a:rPr>
              <a:t>40</a:t>
            </a:r>
          </a:p>
        </p:txBody>
      </p:sp>
    </p:spTree>
    <p:extLst>
      <p:ext uri="{BB962C8B-B14F-4D97-AF65-F5344CB8AC3E}">
        <p14:creationId xmlns:p14="http://schemas.microsoft.com/office/powerpoint/2010/main" val="24161599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hlinkClick r:id="rId2" action="ppaction://hlinksldjump"/>
            <a:extLst>
              <a:ext uri="{FF2B5EF4-FFF2-40B4-BE49-F238E27FC236}">
                <a16:creationId xmlns:a16="http://schemas.microsoft.com/office/drawing/2014/main" id="{87899935-0BF7-EA5A-9144-C50B6E3637CF}"/>
              </a:ext>
            </a:extLst>
          </p:cNvPr>
          <p:cNvPicPr>
            <a:picLocks noChangeAspect="1"/>
          </p:cNvPicPr>
          <p:nvPr/>
        </p:nvPicPr>
        <p:blipFill>
          <a:blip r:embed="rId3"/>
          <a:stretch>
            <a:fillRect/>
          </a:stretch>
        </p:blipFill>
        <p:spPr>
          <a:xfrm rot="244093">
            <a:off x="10774542" y="5446752"/>
            <a:ext cx="1701130" cy="158011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5" name="Tekstvak 4">
            <a:extLst>
              <a:ext uri="{FF2B5EF4-FFF2-40B4-BE49-F238E27FC236}">
                <a16:creationId xmlns:a16="http://schemas.microsoft.com/office/drawing/2014/main" id="{AB63F2CA-85AA-9B3F-990D-DE0E818779C2}"/>
              </a:ext>
            </a:extLst>
          </p:cNvPr>
          <p:cNvSpPr txBox="1"/>
          <p:nvPr/>
        </p:nvSpPr>
        <p:spPr>
          <a:xfrm>
            <a:off x="556591" y="3028890"/>
            <a:ext cx="378630" cy="400110"/>
          </a:xfrm>
          <a:prstGeom prst="rect">
            <a:avLst/>
          </a:prstGeom>
          <a:noFill/>
        </p:spPr>
        <p:txBody>
          <a:bodyPr wrap="none" rtlCol="0">
            <a:spAutoFit/>
          </a:bodyPr>
          <a:lstStyle/>
          <a:p>
            <a:r>
              <a:rPr lang="nl-NL" sz="2000" dirty="0">
                <a:solidFill>
                  <a:schemeClr val="bg2">
                    <a:lumMod val="25000"/>
                  </a:schemeClr>
                </a:solidFill>
              </a:rPr>
              <a:t>1.</a:t>
            </a:r>
          </a:p>
        </p:txBody>
      </p:sp>
      <p:sp>
        <p:nvSpPr>
          <p:cNvPr id="7" name="Titel 1">
            <a:extLst>
              <a:ext uri="{FF2B5EF4-FFF2-40B4-BE49-F238E27FC236}">
                <a16:creationId xmlns:a16="http://schemas.microsoft.com/office/drawing/2014/main" id="{87D65F1D-955B-AEB1-755F-66FB98F13228}"/>
              </a:ext>
            </a:extLst>
          </p:cNvPr>
          <p:cNvSpPr txBox="1">
            <a:spLocks/>
          </p:cNvSpPr>
          <p:nvPr/>
        </p:nvSpPr>
        <p:spPr>
          <a:xfrm>
            <a:off x="3102090" y="1752781"/>
            <a:ext cx="7918648" cy="295232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2800" dirty="0" err="1">
                <a:latin typeface="+mn-lt"/>
              </a:rPr>
              <a:t>Xena</a:t>
            </a:r>
            <a:r>
              <a:rPr lang="en-US" sz="2800" dirty="0">
                <a:latin typeface="+mn-lt"/>
              </a:rPr>
              <a:t> is </a:t>
            </a:r>
            <a:r>
              <a:rPr lang="en-US" sz="2800" dirty="0" err="1">
                <a:latin typeface="+mn-lt"/>
              </a:rPr>
              <a:t>verliefd</a:t>
            </a:r>
            <a:r>
              <a:rPr lang="en-US" sz="2800" dirty="0">
                <a:latin typeface="+mn-lt"/>
              </a:rPr>
              <a:t> op </a:t>
            </a:r>
            <a:r>
              <a:rPr lang="en-US" sz="2800" dirty="0" err="1">
                <a:latin typeface="+mn-lt"/>
              </a:rPr>
              <a:t>een</a:t>
            </a:r>
            <a:r>
              <a:rPr lang="en-US" sz="2800" dirty="0">
                <a:latin typeface="+mn-lt"/>
              </a:rPr>
              <a:t> </a:t>
            </a:r>
            <a:r>
              <a:rPr lang="en-US" sz="2800" dirty="0" err="1">
                <a:latin typeface="+mn-lt"/>
              </a:rPr>
              <a:t>jongen</a:t>
            </a:r>
            <a:r>
              <a:rPr lang="en-US" sz="2800" dirty="0">
                <a:latin typeface="+mn-lt"/>
              </a:rPr>
              <a:t>. </a:t>
            </a:r>
            <a:br>
              <a:rPr lang="en-US" sz="2800" dirty="0">
                <a:latin typeface="+mn-lt"/>
              </a:rPr>
            </a:br>
            <a:r>
              <a:rPr lang="en-US" sz="2800" dirty="0">
                <a:latin typeface="+mn-lt"/>
              </a:rPr>
              <a:t>Ze </a:t>
            </a:r>
            <a:r>
              <a:rPr lang="en-US" sz="2800" dirty="0" err="1">
                <a:latin typeface="+mn-lt"/>
              </a:rPr>
              <a:t>hebben</a:t>
            </a:r>
            <a:r>
              <a:rPr lang="en-US" sz="2800" dirty="0">
                <a:latin typeface="+mn-lt"/>
              </a:rPr>
              <a:t> 3 </a:t>
            </a:r>
            <a:r>
              <a:rPr lang="en-US" sz="2800" dirty="0" err="1">
                <a:latin typeface="+mn-lt"/>
              </a:rPr>
              <a:t>maanden</a:t>
            </a:r>
            <a:r>
              <a:rPr lang="en-US" sz="2800" dirty="0">
                <a:latin typeface="+mn-lt"/>
              </a:rPr>
              <a:t> </a:t>
            </a:r>
            <a:r>
              <a:rPr lang="en-US" sz="2800" dirty="0" err="1">
                <a:latin typeface="+mn-lt"/>
              </a:rPr>
              <a:t>een</a:t>
            </a:r>
            <a:r>
              <a:rPr lang="en-US" sz="2800" dirty="0">
                <a:latin typeface="+mn-lt"/>
              </a:rPr>
              <a:t> </a:t>
            </a:r>
            <a:r>
              <a:rPr lang="en-US" sz="2800" dirty="0" err="1">
                <a:latin typeface="+mn-lt"/>
              </a:rPr>
              <a:t>relatie</a:t>
            </a:r>
            <a:r>
              <a:rPr lang="en-US" sz="2800" dirty="0">
                <a:latin typeface="+mn-lt"/>
              </a:rPr>
              <a:t>. </a:t>
            </a:r>
            <a:r>
              <a:rPr lang="en-US" sz="2800" dirty="0" err="1">
                <a:latin typeface="+mn-lt"/>
              </a:rPr>
              <a:t>Hij</a:t>
            </a:r>
            <a:r>
              <a:rPr lang="en-US" sz="2800" dirty="0">
                <a:latin typeface="+mn-lt"/>
              </a:rPr>
              <a:t> </a:t>
            </a:r>
            <a:r>
              <a:rPr lang="en-US" sz="2800" dirty="0" err="1">
                <a:latin typeface="+mn-lt"/>
              </a:rPr>
              <a:t>vraagt</a:t>
            </a:r>
            <a:r>
              <a:rPr lang="en-US" sz="2800" dirty="0">
                <a:latin typeface="+mn-lt"/>
              </a:rPr>
              <a:t> om </a:t>
            </a:r>
            <a:r>
              <a:rPr lang="en-US" sz="2800" dirty="0" err="1">
                <a:latin typeface="+mn-lt"/>
              </a:rPr>
              <a:t>een</a:t>
            </a:r>
            <a:r>
              <a:rPr lang="en-US" sz="2800" dirty="0">
                <a:latin typeface="+mn-lt"/>
              </a:rPr>
              <a:t> </a:t>
            </a:r>
            <a:r>
              <a:rPr lang="en-US" sz="2800" dirty="0" err="1">
                <a:latin typeface="+mn-lt"/>
              </a:rPr>
              <a:t>naaktfoto</a:t>
            </a:r>
            <a:r>
              <a:rPr lang="en-US" sz="2800" dirty="0">
                <a:latin typeface="+mn-lt"/>
              </a:rPr>
              <a:t>. Ze </a:t>
            </a:r>
            <a:r>
              <a:rPr lang="en-US" sz="2800" dirty="0" err="1">
                <a:latin typeface="+mn-lt"/>
              </a:rPr>
              <a:t>wil</a:t>
            </a:r>
            <a:r>
              <a:rPr lang="en-US" sz="2800" dirty="0">
                <a:latin typeface="+mn-lt"/>
              </a:rPr>
              <a:t> </a:t>
            </a:r>
            <a:r>
              <a:rPr lang="en-US" sz="2800" dirty="0" err="1">
                <a:latin typeface="+mn-lt"/>
              </a:rPr>
              <a:t>dat</a:t>
            </a:r>
            <a:r>
              <a:rPr lang="en-US" sz="2800" dirty="0">
                <a:latin typeface="+mn-lt"/>
              </a:rPr>
              <a:t> </a:t>
            </a:r>
            <a:r>
              <a:rPr lang="en-US" sz="2800" dirty="0" err="1">
                <a:latin typeface="+mn-lt"/>
              </a:rPr>
              <a:t>liever</a:t>
            </a:r>
            <a:r>
              <a:rPr lang="en-US" sz="2800" dirty="0">
                <a:latin typeface="+mn-lt"/>
              </a:rPr>
              <a:t> </a:t>
            </a:r>
            <a:r>
              <a:rPr lang="en-US" sz="2800" dirty="0" err="1">
                <a:latin typeface="+mn-lt"/>
              </a:rPr>
              <a:t>niet</a:t>
            </a:r>
            <a:r>
              <a:rPr lang="en-US" sz="2800" dirty="0">
                <a:latin typeface="+mn-lt"/>
              </a:rPr>
              <a:t>, maar </a:t>
            </a:r>
            <a:r>
              <a:rPr lang="en-US" sz="2800" dirty="0" err="1">
                <a:latin typeface="+mn-lt"/>
              </a:rPr>
              <a:t>hij</a:t>
            </a:r>
            <a:r>
              <a:rPr lang="en-US" sz="2800" dirty="0">
                <a:latin typeface="+mn-lt"/>
              </a:rPr>
              <a:t> </a:t>
            </a:r>
            <a:r>
              <a:rPr lang="en-US" sz="2800" dirty="0" err="1">
                <a:latin typeface="+mn-lt"/>
              </a:rPr>
              <a:t>zegt</a:t>
            </a:r>
            <a:r>
              <a:rPr lang="en-US" sz="2800" dirty="0">
                <a:latin typeface="+mn-lt"/>
              </a:rPr>
              <a:t> </a:t>
            </a:r>
            <a:r>
              <a:rPr lang="en-US" sz="2800" dirty="0" err="1">
                <a:latin typeface="+mn-lt"/>
              </a:rPr>
              <a:t>dat</a:t>
            </a:r>
            <a:r>
              <a:rPr lang="en-US" sz="2800" dirty="0">
                <a:latin typeface="+mn-lt"/>
              </a:rPr>
              <a:t> ze zo </a:t>
            </a:r>
            <a:r>
              <a:rPr lang="en-US" sz="2800" dirty="0" err="1">
                <a:latin typeface="+mn-lt"/>
              </a:rPr>
              <a:t>mooi</a:t>
            </a:r>
            <a:r>
              <a:rPr lang="en-US" sz="2800" dirty="0">
                <a:latin typeface="+mn-lt"/>
              </a:rPr>
              <a:t> is en </a:t>
            </a:r>
            <a:r>
              <a:rPr lang="en-US" sz="2800" dirty="0" err="1">
                <a:latin typeface="+mn-lt"/>
              </a:rPr>
              <a:t>dat</a:t>
            </a:r>
            <a:r>
              <a:rPr lang="en-US" sz="2800" dirty="0">
                <a:latin typeface="+mn-lt"/>
              </a:rPr>
              <a:t> ze </a:t>
            </a:r>
            <a:r>
              <a:rPr lang="en-US" sz="2800" dirty="0" err="1">
                <a:latin typeface="+mn-lt"/>
              </a:rPr>
              <a:t>zich</a:t>
            </a:r>
            <a:r>
              <a:rPr lang="en-US" sz="2800" dirty="0">
                <a:latin typeface="+mn-lt"/>
              </a:rPr>
              <a:t> </a:t>
            </a:r>
            <a:r>
              <a:rPr lang="en-US" sz="2800" dirty="0" err="1">
                <a:latin typeface="+mn-lt"/>
              </a:rPr>
              <a:t>toch</a:t>
            </a:r>
            <a:r>
              <a:rPr lang="en-US" sz="2800" dirty="0">
                <a:latin typeface="+mn-lt"/>
              </a:rPr>
              <a:t> </a:t>
            </a:r>
            <a:r>
              <a:rPr lang="en-US" sz="2800" dirty="0" err="1">
                <a:latin typeface="+mn-lt"/>
              </a:rPr>
              <a:t>nergens</a:t>
            </a:r>
            <a:r>
              <a:rPr lang="en-US" sz="2800" dirty="0">
                <a:latin typeface="+mn-lt"/>
              </a:rPr>
              <a:t> voor </a:t>
            </a:r>
            <a:r>
              <a:rPr lang="en-US" sz="2800" dirty="0" err="1">
                <a:latin typeface="+mn-lt"/>
              </a:rPr>
              <a:t>hoeft</a:t>
            </a:r>
            <a:r>
              <a:rPr lang="en-US" sz="2800" dirty="0">
                <a:latin typeface="+mn-lt"/>
              </a:rPr>
              <a:t> </a:t>
            </a:r>
            <a:r>
              <a:rPr lang="en-US" sz="2800" dirty="0" err="1">
                <a:latin typeface="+mn-lt"/>
              </a:rPr>
              <a:t>te</a:t>
            </a:r>
            <a:r>
              <a:rPr lang="en-US" sz="2800" dirty="0">
                <a:latin typeface="+mn-lt"/>
              </a:rPr>
              <a:t> </a:t>
            </a:r>
            <a:r>
              <a:rPr lang="en-US" sz="2800" dirty="0" err="1">
                <a:latin typeface="+mn-lt"/>
              </a:rPr>
              <a:t>schamen</a:t>
            </a:r>
            <a:r>
              <a:rPr lang="en-US" sz="2800" dirty="0">
                <a:latin typeface="+mn-lt"/>
              </a:rPr>
              <a:t>?</a:t>
            </a:r>
            <a:endParaRPr lang="nl-NL" sz="2800" dirty="0">
              <a:latin typeface="+mn-lt"/>
            </a:endParaRPr>
          </a:p>
        </p:txBody>
      </p:sp>
    </p:spTree>
    <p:extLst>
      <p:ext uri="{BB962C8B-B14F-4D97-AF65-F5344CB8AC3E}">
        <p14:creationId xmlns:p14="http://schemas.microsoft.com/office/powerpoint/2010/main" val="40449313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hlinkClick r:id="rId2" action="ppaction://hlinksldjump"/>
            <a:extLst>
              <a:ext uri="{FF2B5EF4-FFF2-40B4-BE49-F238E27FC236}">
                <a16:creationId xmlns:a16="http://schemas.microsoft.com/office/drawing/2014/main" id="{D7FEF964-EDDC-12E7-E6A5-AA1DD64EDBBA}"/>
              </a:ext>
            </a:extLst>
          </p:cNvPr>
          <p:cNvPicPr>
            <a:picLocks noChangeAspect="1"/>
          </p:cNvPicPr>
          <p:nvPr/>
        </p:nvPicPr>
        <p:blipFill>
          <a:blip r:embed="rId3"/>
          <a:stretch>
            <a:fillRect/>
          </a:stretch>
        </p:blipFill>
        <p:spPr>
          <a:xfrm rot="244093">
            <a:off x="10774542" y="5446752"/>
            <a:ext cx="1701130" cy="158011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5" name="Tekstvak 4">
            <a:extLst>
              <a:ext uri="{FF2B5EF4-FFF2-40B4-BE49-F238E27FC236}">
                <a16:creationId xmlns:a16="http://schemas.microsoft.com/office/drawing/2014/main" id="{FE047D10-378C-0394-B494-82111DBCC4B6}"/>
              </a:ext>
            </a:extLst>
          </p:cNvPr>
          <p:cNvSpPr txBox="1"/>
          <p:nvPr/>
        </p:nvSpPr>
        <p:spPr>
          <a:xfrm>
            <a:off x="556591" y="3028890"/>
            <a:ext cx="378630" cy="400110"/>
          </a:xfrm>
          <a:prstGeom prst="rect">
            <a:avLst/>
          </a:prstGeom>
          <a:noFill/>
        </p:spPr>
        <p:txBody>
          <a:bodyPr wrap="none" rtlCol="0">
            <a:spAutoFit/>
          </a:bodyPr>
          <a:lstStyle/>
          <a:p>
            <a:r>
              <a:rPr lang="nl-NL" sz="2000" dirty="0">
                <a:solidFill>
                  <a:schemeClr val="bg2">
                    <a:lumMod val="25000"/>
                  </a:schemeClr>
                </a:solidFill>
              </a:rPr>
              <a:t>2.</a:t>
            </a:r>
          </a:p>
        </p:txBody>
      </p:sp>
      <p:sp>
        <p:nvSpPr>
          <p:cNvPr id="7" name="Titel 1">
            <a:extLst>
              <a:ext uri="{FF2B5EF4-FFF2-40B4-BE49-F238E27FC236}">
                <a16:creationId xmlns:a16="http://schemas.microsoft.com/office/drawing/2014/main" id="{DA756A48-5F8E-811A-5A37-191CF51264BD}"/>
              </a:ext>
            </a:extLst>
          </p:cNvPr>
          <p:cNvSpPr txBox="1">
            <a:spLocks/>
          </p:cNvSpPr>
          <p:nvPr/>
        </p:nvSpPr>
        <p:spPr>
          <a:xfrm>
            <a:off x="2962942" y="1952836"/>
            <a:ext cx="7918648" cy="295232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2800" dirty="0" err="1">
                <a:latin typeface="+mn-lt"/>
              </a:rPr>
              <a:t>Xena</a:t>
            </a:r>
            <a:r>
              <a:rPr lang="en-US" sz="2800" dirty="0">
                <a:latin typeface="+mn-lt"/>
              </a:rPr>
              <a:t> is </a:t>
            </a:r>
            <a:r>
              <a:rPr lang="en-US" sz="2800" dirty="0" err="1">
                <a:latin typeface="+mn-lt"/>
              </a:rPr>
              <a:t>verliefd</a:t>
            </a:r>
            <a:r>
              <a:rPr lang="en-US" sz="2800" dirty="0">
                <a:latin typeface="+mn-lt"/>
              </a:rPr>
              <a:t> op </a:t>
            </a:r>
            <a:r>
              <a:rPr lang="en-US" sz="2800" dirty="0" err="1">
                <a:latin typeface="+mn-lt"/>
              </a:rPr>
              <a:t>een</a:t>
            </a:r>
            <a:r>
              <a:rPr lang="en-US" sz="2800" dirty="0">
                <a:latin typeface="+mn-lt"/>
              </a:rPr>
              <a:t> </a:t>
            </a:r>
            <a:r>
              <a:rPr lang="en-US" sz="2800" dirty="0" err="1">
                <a:latin typeface="+mn-lt"/>
              </a:rPr>
              <a:t>jongen</a:t>
            </a:r>
            <a:r>
              <a:rPr lang="en-US" sz="2800" dirty="0">
                <a:latin typeface="+mn-lt"/>
              </a:rPr>
              <a:t>. </a:t>
            </a:r>
            <a:br>
              <a:rPr lang="en-US" sz="2800" dirty="0">
                <a:latin typeface="+mn-lt"/>
              </a:rPr>
            </a:br>
            <a:r>
              <a:rPr lang="en-US" sz="2800" dirty="0">
                <a:latin typeface="+mn-lt"/>
              </a:rPr>
              <a:t>Ze </a:t>
            </a:r>
            <a:r>
              <a:rPr lang="en-US" sz="2800" dirty="0" err="1">
                <a:latin typeface="+mn-lt"/>
              </a:rPr>
              <a:t>hebben</a:t>
            </a:r>
            <a:r>
              <a:rPr lang="en-US" sz="2800" dirty="0">
                <a:latin typeface="+mn-lt"/>
              </a:rPr>
              <a:t> 3 </a:t>
            </a:r>
            <a:r>
              <a:rPr lang="en-US" sz="2800" dirty="0" err="1">
                <a:latin typeface="+mn-lt"/>
              </a:rPr>
              <a:t>maanden</a:t>
            </a:r>
            <a:r>
              <a:rPr lang="en-US" sz="2800" dirty="0">
                <a:latin typeface="+mn-lt"/>
              </a:rPr>
              <a:t> </a:t>
            </a:r>
            <a:r>
              <a:rPr lang="en-US" sz="2800" dirty="0" err="1">
                <a:latin typeface="+mn-lt"/>
              </a:rPr>
              <a:t>een</a:t>
            </a:r>
            <a:r>
              <a:rPr lang="en-US" sz="2800" dirty="0">
                <a:latin typeface="+mn-lt"/>
              </a:rPr>
              <a:t> </a:t>
            </a:r>
            <a:r>
              <a:rPr lang="en-US" sz="2800" dirty="0" err="1">
                <a:latin typeface="+mn-lt"/>
              </a:rPr>
              <a:t>relatie</a:t>
            </a:r>
            <a:r>
              <a:rPr lang="en-US" sz="2800" dirty="0">
                <a:latin typeface="+mn-lt"/>
              </a:rPr>
              <a:t>. </a:t>
            </a:r>
            <a:br>
              <a:rPr lang="en-US" sz="2800" dirty="0">
                <a:latin typeface="+mn-lt"/>
              </a:rPr>
            </a:br>
            <a:r>
              <a:rPr lang="en-US" sz="2800" dirty="0" err="1">
                <a:latin typeface="+mn-lt"/>
              </a:rPr>
              <a:t>Hij</a:t>
            </a:r>
            <a:r>
              <a:rPr lang="en-US" sz="2800" dirty="0">
                <a:latin typeface="+mn-lt"/>
              </a:rPr>
              <a:t> </a:t>
            </a:r>
            <a:r>
              <a:rPr lang="en-US" sz="2800" dirty="0" err="1">
                <a:latin typeface="+mn-lt"/>
              </a:rPr>
              <a:t>vraagt</a:t>
            </a:r>
            <a:r>
              <a:rPr lang="en-US" sz="2800" dirty="0">
                <a:latin typeface="+mn-lt"/>
              </a:rPr>
              <a:t> om </a:t>
            </a:r>
            <a:r>
              <a:rPr lang="en-US" sz="2800" dirty="0" err="1">
                <a:latin typeface="+mn-lt"/>
              </a:rPr>
              <a:t>een</a:t>
            </a:r>
            <a:r>
              <a:rPr lang="en-US" sz="2800" dirty="0">
                <a:latin typeface="+mn-lt"/>
              </a:rPr>
              <a:t> </a:t>
            </a:r>
            <a:r>
              <a:rPr lang="en-US" sz="2800" dirty="0" err="1">
                <a:latin typeface="+mn-lt"/>
              </a:rPr>
              <a:t>naaktfoto</a:t>
            </a:r>
            <a:r>
              <a:rPr lang="en-US" sz="2800" dirty="0">
                <a:latin typeface="+mn-lt"/>
              </a:rPr>
              <a:t> en </a:t>
            </a:r>
            <a:r>
              <a:rPr lang="en-US" sz="2800" dirty="0" err="1">
                <a:latin typeface="+mn-lt"/>
              </a:rPr>
              <a:t>laat</a:t>
            </a:r>
            <a:r>
              <a:rPr lang="en-US" sz="2800" dirty="0">
                <a:latin typeface="+mn-lt"/>
              </a:rPr>
              <a:t> </a:t>
            </a:r>
            <a:r>
              <a:rPr lang="en-US" sz="2800" dirty="0" err="1">
                <a:latin typeface="+mn-lt"/>
              </a:rPr>
              <a:t>merken</a:t>
            </a:r>
            <a:r>
              <a:rPr lang="en-US" sz="2800" dirty="0">
                <a:latin typeface="+mn-lt"/>
              </a:rPr>
              <a:t> </a:t>
            </a:r>
            <a:r>
              <a:rPr lang="en-US" sz="2800" dirty="0" err="1">
                <a:latin typeface="+mn-lt"/>
              </a:rPr>
              <a:t>dat</a:t>
            </a:r>
            <a:r>
              <a:rPr lang="en-US" sz="2800" dirty="0">
                <a:latin typeface="+mn-lt"/>
              </a:rPr>
              <a:t> </a:t>
            </a:r>
            <a:r>
              <a:rPr lang="en-US" sz="2800" dirty="0" err="1">
                <a:latin typeface="+mn-lt"/>
              </a:rPr>
              <a:t>hij</a:t>
            </a:r>
            <a:r>
              <a:rPr lang="en-US" sz="2800" dirty="0">
                <a:latin typeface="+mn-lt"/>
              </a:rPr>
              <a:t> heel </a:t>
            </a:r>
            <a:r>
              <a:rPr lang="en-US" sz="2800" dirty="0" err="1">
                <a:latin typeface="+mn-lt"/>
              </a:rPr>
              <a:t>teleurgesteld</a:t>
            </a:r>
            <a:r>
              <a:rPr lang="en-US" sz="2800" dirty="0">
                <a:latin typeface="+mn-lt"/>
              </a:rPr>
              <a:t> in </a:t>
            </a:r>
            <a:r>
              <a:rPr lang="en-US" sz="2800" dirty="0" err="1">
                <a:latin typeface="+mn-lt"/>
              </a:rPr>
              <a:t>haar</a:t>
            </a:r>
            <a:r>
              <a:rPr lang="en-US" sz="2800" dirty="0">
                <a:latin typeface="+mn-lt"/>
              </a:rPr>
              <a:t> </a:t>
            </a:r>
            <a:r>
              <a:rPr lang="en-US" sz="2800" dirty="0" err="1">
                <a:latin typeface="+mn-lt"/>
              </a:rPr>
              <a:t>zou</a:t>
            </a:r>
            <a:r>
              <a:rPr lang="en-US" sz="2800" dirty="0">
                <a:latin typeface="+mn-lt"/>
              </a:rPr>
              <a:t> </a:t>
            </a:r>
            <a:r>
              <a:rPr lang="en-US" sz="2800" dirty="0" err="1">
                <a:latin typeface="+mn-lt"/>
              </a:rPr>
              <a:t>zijn</a:t>
            </a:r>
            <a:r>
              <a:rPr lang="en-US" sz="2800" dirty="0">
                <a:latin typeface="+mn-lt"/>
              </a:rPr>
              <a:t> </a:t>
            </a:r>
            <a:r>
              <a:rPr lang="en-US" sz="2800" dirty="0" err="1">
                <a:latin typeface="+mn-lt"/>
              </a:rPr>
              <a:t>als</a:t>
            </a:r>
            <a:r>
              <a:rPr lang="en-US" sz="2800" dirty="0">
                <a:latin typeface="+mn-lt"/>
              </a:rPr>
              <a:t> ze </a:t>
            </a:r>
            <a:r>
              <a:rPr lang="en-US" sz="2800" dirty="0" err="1">
                <a:latin typeface="+mn-lt"/>
              </a:rPr>
              <a:t>dat</a:t>
            </a:r>
            <a:r>
              <a:rPr lang="en-US" sz="2800" dirty="0">
                <a:latin typeface="+mn-lt"/>
              </a:rPr>
              <a:t> </a:t>
            </a:r>
            <a:r>
              <a:rPr lang="en-US" sz="2800" dirty="0" err="1">
                <a:latin typeface="+mn-lt"/>
              </a:rPr>
              <a:t>niet</a:t>
            </a:r>
            <a:r>
              <a:rPr lang="en-US" sz="2800" dirty="0">
                <a:latin typeface="+mn-lt"/>
              </a:rPr>
              <a:t> </a:t>
            </a:r>
            <a:r>
              <a:rPr lang="en-US" sz="2800" dirty="0" err="1">
                <a:latin typeface="+mn-lt"/>
              </a:rPr>
              <a:t>doet</a:t>
            </a:r>
            <a:r>
              <a:rPr lang="en-US" sz="2800" dirty="0">
                <a:latin typeface="+mn-lt"/>
              </a:rPr>
              <a:t>.</a:t>
            </a:r>
            <a:endParaRPr lang="nl-NL" sz="2800" dirty="0">
              <a:latin typeface="+mn-lt"/>
            </a:endParaRPr>
          </a:p>
        </p:txBody>
      </p:sp>
    </p:spTree>
    <p:extLst>
      <p:ext uri="{BB962C8B-B14F-4D97-AF65-F5344CB8AC3E}">
        <p14:creationId xmlns:p14="http://schemas.microsoft.com/office/powerpoint/2010/main" val="16411076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hlinkClick r:id="rId2" action="ppaction://hlinksldjump"/>
            <a:extLst>
              <a:ext uri="{FF2B5EF4-FFF2-40B4-BE49-F238E27FC236}">
                <a16:creationId xmlns:a16="http://schemas.microsoft.com/office/drawing/2014/main" id="{30E9E696-B5AD-E98B-8C35-05CF69CCCF55}"/>
              </a:ext>
            </a:extLst>
          </p:cNvPr>
          <p:cNvPicPr>
            <a:picLocks noChangeAspect="1"/>
          </p:cNvPicPr>
          <p:nvPr/>
        </p:nvPicPr>
        <p:blipFill>
          <a:blip r:embed="rId3"/>
          <a:stretch>
            <a:fillRect/>
          </a:stretch>
        </p:blipFill>
        <p:spPr>
          <a:xfrm rot="244093">
            <a:off x="10774542" y="5446752"/>
            <a:ext cx="1701130" cy="158011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7" name="Tekstvak 6">
            <a:extLst>
              <a:ext uri="{FF2B5EF4-FFF2-40B4-BE49-F238E27FC236}">
                <a16:creationId xmlns:a16="http://schemas.microsoft.com/office/drawing/2014/main" id="{1DFFD7B1-B05B-A6D8-0704-4FDBF29AC232}"/>
              </a:ext>
            </a:extLst>
          </p:cNvPr>
          <p:cNvSpPr txBox="1"/>
          <p:nvPr/>
        </p:nvSpPr>
        <p:spPr>
          <a:xfrm>
            <a:off x="556591" y="3028890"/>
            <a:ext cx="378630" cy="400110"/>
          </a:xfrm>
          <a:prstGeom prst="rect">
            <a:avLst/>
          </a:prstGeom>
          <a:noFill/>
        </p:spPr>
        <p:txBody>
          <a:bodyPr wrap="none" rtlCol="0">
            <a:spAutoFit/>
          </a:bodyPr>
          <a:lstStyle/>
          <a:p>
            <a:r>
              <a:rPr lang="nl-NL" sz="2000" dirty="0">
                <a:solidFill>
                  <a:schemeClr val="bg2">
                    <a:lumMod val="25000"/>
                  </a:schemeClr>
                </a:solidFill>
              </a:rPr>
              <a:t>3.</a:t>
            </a:r>
          </a:p>
        </p:txBody>
      </p:sp>
      <p:sp>
        <p:nvSpPr>
          <p:cNvPr id="8" name="Titel 1">
            <a:extLst>
              <a:ext uri="{FF2B5EF4-FFF2-40B4-BE49-F238E27FC236}">
                <a16:creationId xmlns:a16="http://schemas.microsoft.com/office/drawing/2014/main" id="{BC765561-2276-4BD7-DF4D-13392EB2D892}"/>
              </a:ext>
            </a:extLst>
          </p:cNvPr>
          <p:cNvSpPr txBox="1">
            <a:spLocks/>
          </p:cNvSpPr>
          <p:nvPr/>
        </p:nvSpPr>
        <p:spPr>
          <a:xfrm>
            <a:off x="2724402" y="1952836"/>
            <a:ext cx="8367667" cy="295232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2800" dirty="0" err="1">
                <a:latin typeface="+mn-lt"/>
              </a:rPr>
              <a:t>Xena</a:t>
            </a:r>
            <a:r>
              <a:rPr lang="en-US" sz="2800" dirty="0">
                <a:latin typeface="+mn-lt"/>
              </a:rPr>
              <a:t> is </a:t>
            </a:r>
            <a:r>
              <a:rPr lang="en-US" sz="2800" dirty="0" err="1">
                <a:latin typeface="+mn-lt"/>
              </a:rPr>
              <a:t>verliefd</a:t>
            </a:r>
            <a:r>
              <a:rPr lang="en-US" sz="2800" dirty="0">
                <a:latin typeface="+mn-lt"/>
              </a:rPr>
              <a:t> op </a:t>
            </a:r>
            <a:r>
              <a:rPr lang="en-US" sz="2800" dirty="0" err="1">
                <a:latin typeface="+mn-lt"/>
              </a:rPr>
              <a:t>een</a:t>
            </a:r>
            <a:r>
              <a:rPr lang="en-US" sz="2800" dirty="0">
                <a:latin typeface="+mn-lt"/>
              </a:rPr>
              <a:t> </a:t>
            </a:r>
            <a:r>
              <a:rPr lang="en-US" sz="2800" dirty="0" err="1">
                <a:latin typeface="+mn-lt"/>
              </a:rPr>
              <a:t>jongen</a:t>
            </a:r>
            <a:r>
              <a:rPr lang="en-US" sz="2800" dirty="0">
                <a:latin typeface="+mn-lt"/>
              </a:rPr>
              <a:t>. </a:t>
            </a:r>
            <a:br>
              <a:rPr lang="en-US" sz="2800" dirty="0">
                <a:latin typeface="+mn-lt"/>
              </a:rPr>
            </a:br>
            <a:r>
              <a:rPr lang="en-US" sz="2800" dirty="0">
                <a:latin typeface="+mn-lt"/>
              </a:rPr>
              <a:t>Ze </a:t>
            </a:r>
            <a:r>
              <a:rPr lang="en-US" sz="2800" dirty="0" err="1">
                <a:latin typeface="+mn-lt"/>
              </a:rPr>
              <a:t>hebben</a:t>
            </a:r>
            <a:r>
              <a:rPr lang="en-US" sz="2800" dirty="0">
                <a:latin typeface="+mn-lt"/>
              </a:rPr>
              <a:t> 3 </a:t>
            </a:r>
            <a:r>
              <a:rPr lang="en-US" sz="2800" dirty="0" err="1">
                <a:latin typeface="+mn-lt"/>
              </a:rPr>
              <a:t>maanden</a:t>
            </a:r>
            <a:r>
              <a:rPr lang="en-US" sz="2800" dirty="0">
                <a:latin typeface="+mn-lt"/>
              </a:rPr>
              <a:t> </a:t>
            </a:r>
            <a:r>
              <a:rPr lang="en-US" sz="2800" dirty="0" err="1">
                <a:latin typeface="+mn-lt"/>
              </a:rPr>
              <a:t>een</a:t>
            </a:r>
            <a:r>
              <a:rPr lang="en-US" sz="2800" dirty="0">
                <a:latin typeface="+mn-lt"/>
              </a:rPr>
              <a:t> </a:t>
            </a:r>
            <a:r>
              <a:rPr lang="en-US" sz="2800" dirty="0" err="1">
                <a:latin typeface="+mn-lt"/>
              </a:rPr>
              <a:t>relatie</a:t>
            </a:r>
            <a:r>
              <a:rPr lang="en-US" sz="2800" dirty="0">
                <a:latin typeface="+mn-lt"/>
              </a:rPr>
              <a:t>. </a:t>
            </a:r>
            <a:br>
              <a:rPr lang="en-US" sz="2800" dirty="0">
                <a:latin typeface="+mn-lt"/>
              </a:rPr>
            </a:br>
            <a:r>
              <a:rPr lang="en-US" sz="2800" dirty="0" err="1">
                <a:latin typeface="+mn-lt"/>
              </a:rPr>
              <a:t>Hij</a:t>
            </a:r>
            <a:r>
              <a:rPr lang="en-US" sz="2800" dirty="0">
                <a:latin typeface="+mn-lt"/>
              </a:rPr>
              <a:t> </a:t>
            </a:r>
            <a:r>
              <a:rPr lang="en-US" sz="2800" dirty="0" err="1">
                <a:latin typeface="+mn-lt"/>
              </a:rPr>
              <a:t>stuurt</a:t>
            </a:r>
            <a:r>
              <a:rPr lang="en-US" sz="2800" dirty="0">
                <a:latin typeface="+mn-lt"/>
              </a:rPr>
              <a:t> </a:t>
            </a:r>
            <a:r>
              <a:rPr lang="en-US" sz="2800" dirty="0" err="1">
                <a:latin typeface="+mn-lt"/>
              </a:rPr>
              <a:t>haar</a:t>
            </a:r>
            <a:r>
              <a:rPr lang="en-US" sz="2800" dirty="0">
                <a:latin typeface="+mn-lt"/>
              </a:rPr>
              <a:t> </a:t>
            </a:r>
            <a:r>
              <a:rPr lang="en-US" sz="2800" dirty="0" err="1">
                <a:latin typeface="+mn-lt"/>
              </a:rPr>
              <a:t>een</a:t>
            </a:r>
            <a:r>
              <a:rPr lang="en-US" sz="2800" dirty="0">
                <a:latin typeface="+mn-lt"/>
              </a:rPr>
              <a:t> </a:t>
            </a:r>
            <a:r>
              <a:rPr lang="en-US" sz="2800" dirty="0" err="1">
                <a:latin typeface="+mn-lt"/>
              </a:rPr>
              <a:t>naaktfoto</a:t>
            </a:r>
            <a:r>
              <a:rPr lang="en-US" sz="2800" dirty="0">
                <a:latin typeface="+mn-lt"/>
              </a:rPr>
              <a:t> van </a:t>
            </a:r>
            <a:r>
              <a:rPr lang="en-US" sz="2800" dirty="0" err="1">
                <a:latin typeface="+mn-lt"/>
              </a:rPr>
              <a:t>hemzelf</a:t>
            </a:r>
            <a:r>
              <a:rPr lang="en-US" sz="2800" dirty="0">
                <a:latin typeface="+mn-lt"/>
              </a:rPr>
              <a:t> en </a:t>
            </a:r>
            <a:r>
              <a:rPr lang="en-US" sz="2800" dirty="0" err="1">
                <a:latin typeface="+mn-lt"/>
              </a:rPr>
              <a:t>zegt</a:t>
            </a:r>
            <a:r>
              <a:rPr lang="en-US" sz="2800" dirty="0">
                <a:latin typeface="+mn-lt"/>
              </a:rPr>
              <a:t> </a:t>
            </a:r>
            <a:r>
              <a:rPr lang="en-US" sz="2800" dirty="0" err="1">
                <a:latin typeface="+mn-lt"/>
              </a:rPr>
              <a:t>dat</a:t>
            </a:r>
            <a:r>
              <a:rPr lang="en-US" sz="2800" dirty="0">
                <a:latin typeface="+mn-lt"/>
              </a:rPr>
              <a:t> het </a:t>
            </a:r>
            <a:r>
              <a:rPr lang="en-US" sz="2800" dirty="0" err="1">
                <a:latin typeface="+mn-lt"/>
              </a:rPr>
              <a:t>wel</a:t>
            </a:r>
            <a:r>
              <a:rPr lang="en-US" sz="2800" dirty="0">
                <a:latin typeface="+mn-lt"/>
              </a:rPr>
              <a:t> zo </a:t>
            </a:r>
            <a:r>
              <a:rPr lang="en-US" sz="2800" dirty="0" err="1">
                <a:latin typeface="+mn-lt"/>
              </a:rPr>
              <a:t>eerlijk</a:t>
            </a:r>
            <a:r>
              <a:rPr lang="en-US" sz="2800" dirty="0">
                <a:latin typeface="+mn-lt"/>
              </a:rPr>
              <a:t> is </a:t>
            </a:r>
            <a:r>
              <a:rPr lang="en-US" sz="2800" dirty="0" err="1">
                <a:latin typeface="+mn-lt"/>
              </a:rPr>
              <a:t>als</a:t>
            </a:r>
            <a:r>
              <a:rPr lang="en-US" sz="2800" dirty="0">
                <a:latin typeface="+mn-lt"/>
              </a:rPr>
              <a:t> </a:t>
            </a:r>
            <a:r>
              <a:rPr lang="en-US" sz="2800" dirty="0" err="1">
                <a:latin typeface="+mn-lt"/>
              </a:rPr>
              <a:t>zij</a:t>
            </a:r>
            <a:r>
              <a:rPr lang="en-US" sz="2800" dirty="0">
                <a:latin typeface="+mn-lt"/>
              </a:rPr>
              <a:t> er dan ook </a:t>
            </a:r>
            <a:r>
              <a:rPr lang="en-US" sz="2800" dirty="0" err="1">
                <a:latin typeface="+mn-lt"/>
              </a:rPr>
              <a:t>eentje</a:t>
            </a:r>
            <a:r>
              <a:rPr lang="en-US" sz="2800" dirty="0">
                <a:latin typeface="+mn-lt"/>
              </a:rPr>
              <a:t> </a:t>
            </a:r>
            <a:r>
              <a:rPr lang="en-US" sz="2800" dirty="0" err="1">
                <a:latin typeface="+mn-lt"/>
              </a:rPr>
              <a:t>terugstuurt</a:t>
            </a:r>
            <a:r>
              <a:rPr lang="en-US" sz="2800" dirty="0">
                <a:latin typeface="+mn-lt"/>
              </a:rPr>
              <a:t>.</a:t>
            </a:r>
            <a:endParaRPr lang="nl-NL" sz="2800" dirty="0">
              <a:latin typeface="+mn-lt"/>
            </a:endParaRPr>
          </a:p>
        </p:txBody>
      </p:sp>
    </p:spTree>
    <p:extLst>
      <p:ext uri="{BB962C8B-B14F-4D97-AF65-F5344CB8AC3E}">
        <p14:creationId xmlns:p14="http://schemas.microsoft.com/office/powerpoint/2010/main" val="28265672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hlinkClick r:id="rId2" action="ppaction://hlinksldjump"/>
            <a:extLst>
              <a:ext uri="{FF2B5EF4-FFF2-40B4-BE49-F238E27FC236}">
                <a16:creationId xmlns:a16="http://schemas.microsoft.com/office/drawing/2014/main" id="{D8E3C705-4E22-D995-3840-265457C18D5A}"/>
              </a:ext>
            </a:extLst>
          </p:cNvPr>
          <p:cNvPicPr>
            <a:picLocks noChangeAspect="1"/>
          </p:cNvPicPr>
          <p:nvPr/>
        </p:nvPicPr>
        <p:blipFill>
          <a:blip r:embed="rId3"/>
          <a:stretch>
            <a:fillRect/>
          </a:stretch>
        </p:blipFill>
        <p:spPr>
          <a:xfrm rot="244093">
            <a:off x="10774542" y="5446752"/>
            <a:ext cx="1701130" cy="158011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6" name="Tekstvak 5">
            <a:extLst>
              <a:ext uri="{FF2B5EF4-FFF2-40B4-BE49-F238E27FC236}">
                <a16:creationId xmlns:a16="http://schemas.microsoft.com/office/drawing/2014/main" id="{F911E52C-C32E-143B-968C-22754A6E559C}"/>
              </a:ext>
            </a:extLst>
          </p:cNvPr>
          <p:cNvSpPr txBox="1"/>
          <p:nvPr/>
        </p:nvSpPr>
        <p:spPr>
          <a:xfrm>
            <a:off x="556591" y="3028890"/>
            <a:ext cx="378630" cy="400110"/>
          </a:xfrm>
          <a:prstGeom prst="rect">
            <a:avLst/>
          </a:prstGeom>
          <a:noFill/>
        </p:spPr>
        <p:txBody>
          <a:bodyPr wrap="none" rtlCol="0">
            <a:spAutoFit/>
          </a:bodyPr>
          <a:lstStyle/>
          <a:p>
            <a:r>
              <a:rPr lang="nl-NL" sz="2000" dirty="0">
                <a:solidFill>
                  <a:schemeClr val="bg2">
                    <a:lumMod val="25000"/>
                  </a:schemeClr>
                </a:solidFill>
              </a:rPr>
              <a:t>4.</a:t>
            </a:r>
          </a:p>
        </p:txBody>
      </p:sp>
      <p:sp>
        <p:nvSpPr>
          <p:cNvPr id="7" name="Titel 1">
            <a:extLst>
              <a:ext uri="{FF2B5EF4-FFF2-40B4-BE49-F238E27FC236}">
                <a16:creationId xmlns:a16="http://schemas.microsoft.com/office/drawing/2014/main" id="{4353C201-13D3-7B6F-C38D-14546057B9F6}"/>
              </a:ext>
            </a:extLst>
          </p:cNvPr>
          <p:cNvSpPr txBox="1">
            <a:spLocks/>
          </p:cNvSpPr>
          <p:nvPr/>
        </p:nvSpPr>
        <p:spPr>
          <a:xfrm>
            <a:off x="2913246" y="1952836"/>
            <a:ext cx="7992888" cy="295232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2800" dirty="0" err="1">
                <a:latin typeface="+mn-lt"/>
              </a:rPr>
              <a:t>Xena</a:t>
            </a:r>
            <a:r>
              <a:rPr lang="en-US" sz="2800" dirty="0">
                <a:latin typeface="+mn-lt"/>
              </a:rPr>
              <a:t> is </a:t>
            </a:r>
            <a:r>
              <a:rPr lang="en-US" sz="2800" dirty="0" err="1">
                <a:latin typeface="+mn-lt"/>
              </a:rPr>
              <a:t>verliefd</a:t>
            </a:r>
            <a:r>
              <a:rPr lang="en-US" sz="2800" dirty="0">
                <a:latin typeface="+mn-lt"/>
              </a:rPr>
              <a:t> op </a:t>
            </a:r>
            <a:r>
              <a:rPr lang="en-US" sz="2800" dirty="0" err="1">
                <a:latin typeface="+mn-lt"/>
              </a:rPr>
              <a:t>een</a:t>
            </a:r>
            <a:r>
              <a:rPr lang="en-US" sz="2800" dirty="0">
                <a:latin typeface="+mn-lt"/>
              </a:rPr>
              <a:t> </a:t>
            </a:r>
            <a:r>
              <a:rPr lang="en-US" sz="2800" dirty="0" err="1">
                <a:latin typeface="+mn-lt"/>
              </a:rPr>
              <a:t>jongen</a:t>
            </a:r>
            <a:r>
              <a:rPr lang="en-US" sz="2800" dirty="0">
                <a:latin typeface="+mn-lt"/>
              </a:rPr>
              <a:t>. </a:t>
            </a:r>
            <a:br>
              <a:rPr lang="en-US" sz="2800" dirty="0">
                <a:latin typeface="+mn-lt"/>
              </a:rPr>
            </a:br>
            <a:r>
              <a:rPr lang="en-US" sz="2800" dirty="0">
                <a:latin typeface="+mn-lt"/>
              </a:rPr>
              <a:t>Ze </a:t>
            </a:r>
            <a:r>
              <a:rPr lang="en-US" sz="2800" dirty="0" err="1">
                <a:latin typeface="+mn-lt"/>
              </a:rPr>
              <a:t>hebben</a:t>
            </a:r>
            <a:r>
              <a:rPr lang="en-US" sz="2800" dirty="0">
                <a:latin typeface="+mn-lt"/>
              </a:rPr>
              <a:t> 3 </a:t>
            </a:r>
            <a:r>
              <a:rPr lang="en-US" sz="2800" dirty="0" err="1">
                <a:latin typeface="+mn-lt"/>
              </a:rPr>
              <a:t>maanden</a:t>
            </a:r>
            <a:r>
              <a:rPr lang="en-US" sz="2800" dirty="0">
                <a:latin typeface="+mn-lt"/>
              </a:rPr>
              <a:t> </a:t>
            </a:r>
            <a:r>
              <a:rPr lang="en-US" sz="2800" dirty="0" err="1">
                <a:latin typeface="+mn-lt"/>
              </a:rPr>
              <a:t>een</a:t>
            </a:r>
            <a:r>
              <a:rPr lang="en-US" sz="2800" dirty="0">
                <a:latin typeface="+mn-lt"/>
              </a:rPr>
              <a:t> </a:t>
            </a:r>
            <a:r>
              <a:rPr lang="en-US" sz="2800" dirty="0" err="1">
                <a:latin typeface="+mn-lt"/>
              </a:rPr>
              <a:t>relatie</a:t>
            </a:r>
            <a:r>
              <a:rPr lang="en-US" sz="2800" dirty="0">
                <a:latin typeface="+mn-lt"/>
              </a:rPr>
              <a:t>. </a:t>
            </a:r>
            <a:br>
              <a:rPr lang="en-US" sz="2800" dirty="0">
                <a:latin typeface="+mn-lt"/>
              </a:rPr>
            </a:br>
            <a:r>
              <a:rPr lang="en-US" sz="2800" dirty="0" err="1">
                <a:latin typeface="+mn-lt"/>
              </a:rPr>
              <a:t>Hij</a:t>
            </a:r>
            <a:r>
              <a:rPr lang="en-US" sz="2800" dirty="0">
                <a:latin typeface="+mn-lt"/>
              </a:rPr>
              <a:t> </a:t>
            </a:r>
            <a:r>
              <a:rPr lang="en-US" sz="2800" dirty="0" err="1">
                <a:latin typeface="+mn-lt"/>
              </a:rPr>
              <a:t>vraagt</a:t>
            </a:r>
            <a:r>
              <a:rPr lang="en-US" sz="2800" dirty="0">
                <a:latin typeface="+mn-lt"/>
              </a:rPr>
              <a:t> om </a:t>
            </a:r>
            <a:r>
              <a:rPr lang="en-US" sz="2800" dirty="0" err="1">
                <a:latin typeface="+mn-lt"/>
              </a:rPr>
              <a:t>een</a:t>
            </a:r>
            <a:r>
              <a:rPr lang="en-US" sz="2800" dirty="0">
                <a:latin typeface="+mn-lt"/>
              </a:rPr>
              <a:t> </a:t>
            </a:r>
            <a:r>
              <a:rPr lang="en-US" sz="2800" dirty="0" err="1">
                <a:latin typeface="+mn-lt"/>
              </a:rPr>
              <a:t>naaktfoto</a:t>
            </a:r>
            <a:r>
              <a:rPr lang="en-US" sz="2800" dirty="0">
                <a:latin typeface="+mn-lt"/>
              </a:rPr>
              <a:t> en </a:t>
            </a:r>
            <a:r>
              <a:rPr lang="en-US" sz="2800" dirty="0" err="1">
                <a:latin typeface="+mn-lt"/>
              </a:rPr>
              <a:t>wordt</a:t>
            </a:r>
            <a:r>
              <a:rPr lang="en-US" sz="2800" dirty="0">
                <a:latin typeface="+mn-lt"/>
              </a:rPr>
              <a:t> boos </a:t>
            </a:r>
            <a:r>
              <a:rPr lang="en-US" sz="2800" dirty="0" err="1">
                <a:latin typeface="+mn-lt"/>
              </a:rPr>
              <a:t>als</a:t>
            </a:r>
            <a:r>
              <a:rPr lang="en-US" sz="2800" dirty="0">
                <a:latin typeface="+mn-lt"/>
              </a:rPr>
              <a:t> ze die </a:t>
            </a:r>
            <a:r>
              <a:rPr lang="en-US" sz="2800" dirty="0" err="1">
                <a:latin typeface="+mn-lt"/>
              </a:rPr>
              <a:t>niet</a:t>
            </a:r>
            <a:r>
              <a:rPr lang="en-US" sz="2800" dirty="0">
                <a:latin typeface="+mn-lt"/>
              </a:rPr>
              <a:t> </a:t>
            </a:r>
            <a:r>
              <a:rPr lang="en-US" sz="2800" dirty="0" err="1">
                <a:latin typeface="+mn-lt"/>
              </a:rPr>
              <a:t>stuurt</a:t>
            </a:r>
            <a:r>
              <a:rPr lang="en-US" sz="2800" dirty="0">
                <a:latin typeface="+mn-lt"/>
              </a:rPr>
              <a:t>. Ze </a:t>
            </a:r>
            <a:r>
              <a:rPr lang="en-US" sz="2800" dirty="0" err="1">
                <a:latin typeface="+mn-lt"/>
              </a:rPr>
              <a:t>wordt</a:t>
            </a:r>
            <a:r>
              <a:rPr lang="en-US" sz="2800" dirty="0">
                <a:latin typeface="+mn-lt"/>
              </a:rPr>
              <a:t> er bang van.</a:t>
            </a:r>
            <a:endParaRPr lang="nl-NL" sz="2800" dirty="0">
              <a:latin typeface="+mn-lt"/>
            </a:endParaRPr>
          </a:p>
        </p:txBody>
      </p:sp>
    </p:spTree>
    <p:extLst>
      <p:ext uri="{BB962C8B-B14F-4D97-AF65-F5344CB8AC3E}">
        <p14:creationId xmlns:p14="http://schemas.microsoft.com/office/powerpoint/2010/main" val="2256997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hlinkClick r:id="rId2" action="ppaction://hlinksldjump"/>
            <a:extLst>
              <a:ext uri="{FF2B5EF4-FFF2-40B4-BE49-F238E27FC236}">
                <a16:creationId xmlns:a16="http://schemas.microsoft.com/office/drawing/2014/main" id="{2FA61F13-3241-4111-D602-AE97DB1AEB88}"/>
              </a:ext>
            </a:extLst>
          </p:cNvPr>
          <p:cNvPicPr>
            <a:picLocks noChangeAspect="1"/>
          </p:cNvPicPr>
          <p:nvPr/>
        </p:nvPicPr>
        <p:blipFill>
          <a:blip r:embed="rId3"/>
          <a:stretch>
            <a:fillRect/>
          </a:stretch>
        </p:blipFill>
        <p:spPr>
          <a:xfrm rot="244093">
            <a:off x="10774542" y="5446752"/>
            <a:ext cx="1701130" cy="158011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6" name="Tekstvak 5">
            <a:extLst>
              <a:ext uri="{FF2B5EF4-FFF2-40B4-BE49-F238E27FC236}">
                <a16:creationId xmlns:a16="http://schemas.microsoft.com/office/drawing/2014/main" id="{ED32DB41-95D2-DFD6-0A72-7C31CF71098C}"/>
              </a:ext>
            </a:extLst>
          </p:cNvPr>
          <p:cNvSpPr txBox="1"/>
          <p:nvPr/>
        </p:nvSpPr>
        <p:spPr>
          <a:xfrm>
            <a:off x="556591" y="3028890"/>
            <a:ext cx="378630" cy="400110"/>
          </a:xfrm>
          <a:prstGeom prst="rect">
            <a:avLst/>
          </a:prstGeom>
          <a:noFill/>
        </p:spPr>
        <p:txBody>
          <a:bodyPr wrap="none" rtlCol="0">
            <a:spAutoFit/>
          </a:bodyPr>
          <a:lstStyle/>
          <a:p>
            <a:r>
              <a:rPr lang="nl-NL" sz="2000" dirty="0">
                <a:solidFill>
                  <a:schemeClr val="bg2">
                    <a:lumMod val="25000"/>
                  </a:schemeClr>
                </a:solidFill>
              </a:rPr>
              <a:t>5.</a:t>
            </a:r>
          </a:p>
        </p:txBody>
      </p:sp>
      <p:sp>
        <p:nvSpPr>
          <p:cNvPr id="7" name="Titel 1">
            <a:extLst>
              <a:ext uri="{FF2B5EF4-FFF2-40B4-BE49-F238E27FC236}">
                <a16:creationId xmlns:a16="http://schemas.microsoft.com/office/drawing/2014/main" id="{DA82B639-CCAD-914C-498B-7FC965DB378A}"/>
              </a:ext>
            </a:extLst>
          </p:cNvPr>
          <p:cNvSpPr txBox="1">
            <a:spLocks/>
          </p:cNvSpPr>
          <p:nvPr/>
        </p:nvSpPr>
        <p:spPr>
          <a:xfrm>
            <a:off x="3042455" y="1952836"/>
            <a:ext cx="7992888" cy="295232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2800">
                <a:latin typeface="+mn-lt"/>
              </a:rPr>
              <a:t>Xena is verliefd op een jongen. </a:t>
            </a:r>
            <a:br>
              <a:rPr lang="en-US" sz="2800">
                <a:latin typeface="+mn-lt"/>
              </a:rPr>
            </a:br>
            <a:r>
              <a:rPr lang="en-US" sz="2800">
                <a:latin typeface="+mn-lt"/>
              </a:rPr>
              <a:t>Ze hebben 3 maanden een relatie. </a:t>
            </a:r>
            <a:br>
              <a:rPr lang="en-US" sz="2800">
                <a:latin typeface="+mn-lt"/>
              </a:rPr>
            </a:br>
            <a:r>
              <a:rPr lang="en-US" sz="2800">
                <a:latin typeface="+mn-lt"/>
              </a:rPr>
              <a:t>Hij vraagt haar hem te bewijzen dat ze hem vertrouwt. Hij zegt: stuur me een foto van jou in BH…</a:t>
            </a:r>
            <a:endParaRPr lang="nl-NL" sz="2800" dirty="0">
              <a:latin typeface="+mn-lt"/>
            </a:endParaRPr>
          </a:p>
        </p:txBody>
      </p:sp>
      <p:sp>
        <p:nvSpPr>
          <p:cNvPr id="9" name="Tekstvak 8">
            <a:extLst>
              <a:ext uri="{FF2B5EF4-FFF2-40B4-BE49-F238E27FC236}">
                <a16:creationId xmlns:a16="http://schemas.microsoft.com/office/drawing/2014/main" id="{8972E6AC-F0B8-648B-0B65-BCEE9C012CDF}"/>
              </a:ext>
            </a:extLst>
          </p:cNvPr>
          <p:cNvSpPr txBox="1"/>
          <p:nvPr/>
        </p:nvSpPr>
        <p:spPr>
          <a:xfrm>
            <a:off x="4674839" y="5552373"/>
            <a:ext cx="3575915" cy="830997"/>
          </a:xfrm>
          <a:prstGeom prst="rect">
            <a:avLst/>
          </a:prstGeom>
          <a:noFill/>
        </p:spPr>
        <p:txBody>
          <a:bodyPr wrap="none" rtlCol="0">
            <a:spAutoFit/>
          </a:bodyPr>
          <a:lstStyle/>
          <a:p>
            <a:r>
              <a:rPr lang="en-US" sz="2400" dirty="0" err="1"/>
              <a:t>Xena’s</a:t>
            </a:r>
            <a:r>
              <a:rPr lang="en-US" sz="2400" dirty="0"/>
              <a:t> </a:t>
            </a:r>
            <a:r>
              <a:rPr lang="en-US" sz="2400" dirty="0" err="1"/>
              <a:t>reactie</a:t>
            </a:r>
            <a:r>
              <a:rPr lang="en-US" sz="2400" dirty="0"/>
              <a:t>!</a:t>
            </a:r>
          </a:p>
          <a:p>
            <a:r>
              <a:rPr lang="en-US" sz="2400" dirty="0" err="1"/>
              <a:t>Wat</a:t>
            </a:r>
            <a:r>
              <a:rPr lang="en-US" sz="2400" dirty="0"/>
              <a:t> </a:t>
            </a:r>
            <a:r>
              <a:rPr lang="en-US" sz="2400" dirty="0" err="1"/>
              <a:t>vinden</a:t>
            </a:r>
            <a:r>
              <a:rPr lang="en-US" sz="2400" dirty="0"/>
              <a:t> </a:t>
            </a:r>
            <a:r>
              <a:rPr lang="en-US" sz="2400" dirty="0" err="1"/>
              <a:t>jullie</a:t>
            </a:r>
            <a:r>
              <a:rPr lang="en-US" sz="2400" dirty="0"/>
              <a:t> </a:t>
            </a:r>
            <a:r>
              <a:rPr lang="en-US" sz="2400" dirty="0" err="1"/>
              <a:t>daarvan</a:t>
            </a:r>
            <a:r>
              <a:rPr lang="en-US" sz="2400" dirty="0"/>
              <a:t>? </a:t>
            </a:r>
          </a:p>
        </p:txBody>
      </p:sp>
      <p:pic>
        <p:nvPicPr>
          <p:cNvPr id="1026" name="Picture 2" descr="klik-hier | TC De Harkema">
            <a:extLst>
              <a:ext uri="{FF2B5EF4-FFF2-40B4-BE49-F238E27FC236}">
                <a16:creationId xmlns:a16="http://schemas.microsoft.com/office/drawing/2014/main" id="{41D6B610-183D-F499-CF82-7218E8E988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17235" y="5523654"/>
            <a:ext cx="851924" cy="8597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7168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hlinkClick r:id="rId2" action="ppaction://hlinksldjump"/>
            <a:extLst>
              <a:ext uri="{FF2B5EF4-FFF2-40B4-BE49-F238E27FC236}">
                <a16:creationId xmlns:a16="http://schemas.microsoft.com/office/drawing/2014/main" id="{2FA61F13-3241-4111-D602-AE97DB1AEB88}"/>
              </a:ext>
            </a:extLst>
          </p:cNvPr>
          <p:cNvPicPr>
            <a:picLocks noChangeAspect="1"/>
          </p:cNvPicPr>
          <p:nvPr/>
        </p:nvPicPr>
        <p:blipFill>
          <a:blip r:embed="rId3"/>
          <a:stretch>
            <a:fillRect/>
          </a:stretch>
        </p:blipFill>
        <p:spPr>
          <a:xfrm rot="244093">
            <a:off x="10774542" y="5446752"/>
            <a:ext cx="1701130" cy="158011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6" name="Tekstvak 5">
            <a:extLst>
              <a:ext uri="{FF2B5EF4-FFF2-40B4-BE49-F238E27FC236}">
                <a16:creationId xmlns:a16="http://schemas.microsoft.com/office/drawing/2014/main" id="{ED32DB41-95D2-DFD6-0A72-7C31CF71098C}"/>
              </a:ext>
            </a:extLst>
          </p:cNvPr>
          <p:cNvSpPr txBox="1"/>
          <p:nvPr/>
        </p:nvSpPr>
        <p:spPr>
          <a:xfrm>
            <a:off x="556591" y="3028890"/>
            <a:ext cx="378630" cy="400110"/>
          </a:xfrm>
          <a:prstGeom prst="rect">
            <a:avLst/>
          </a:prstGeom>
          <a:noFill/>
        </p:spPr>
        <p:txBody>
          <a:bodyPr wrap="none" rtlCol="0">
            <a:spAutoFit/>
          </a:bodyPr>
          <a:lstStyle/>
          <a:p>
            <a:r>
              <a:rPr lang="nl-NL" sz="2000" dirty="0">
                <a:solidFill>
                  <a:schemeClr val="bg2">
                    <a:lumMod val="25000"/>
                  </a:schemeClr>
                </a:solidFill>
              </a:rPr>
              <a:t>5.</a:t>
            </a:r>
          </a:p>
        </p:txBody>
      </p:sp>
      <p:pic>
        <p:nvPicPr>
          <p:cNvPr id="8" name="Afbeelding 7" descr="foto in bh.PNG">
            <a:extLst>
              <a:ext uri="{FF2B5EF4-FFF2-40B4-BE49-F238E27FC236}">
                <a16:creationId xmlns:a16="http://schemas.microsoft.com/office/drawing/2014/main" id="{D9312A6D-D6FB-73D1-043C-254FB202194B}"/>
              </a:ext>
            </a:extLst>
          </p:cNvPr>
          <p:cNvPicPr>
            <a:picLocks noChangeAspect="1"/>
          </p:cNvPicPr>
          <p:nvPr/>
        </p:nvPicPr>
        <p:blipFill rotWithShape="1">
          <a:blip r:embed="rId4" cstate="print"/>
          <a:srcRect r="2556"/>
          <a:stretch/>
        </p:blipFill>
        <p:spPr>
          <a:xfrm>
            <a:off x="4475922" y="838092"/>
            <a:ext cx="3157330" cy="4157181"/>
          </a:xfrm>
          <a:prstGeom prst="rect">
            <a:avLst/>
          </a:prstGeom>
          <a:ln>
            <a:noFill/>
          </a:ln>
          <a:effectLst>
            <a:outerShdw blurRad="292100" dist="139700" dir="2700000" algn="tl" rotWithShape="0">
              <a:srgbClr val="333333">
                <a:alpha val="65000"/>
              </a:srgbClr>
            </a:outerShdw>
          </a:effectLst>
        </p:spPr>
      </p:pic>
      <p:sp>
        <p:nvSpPr>
          <p:cNvPr id="2" name="Tekstvak 1">
            <a:extLst>
              <a:ext uri="{FF2B5EF4-FFF2-40B4-BE49-F238E27FC236}">
                <a16:creationId xmlns:a16="http://schemas.microsoft.com/office/drawing/2014/main" id="{A5144A0D-751E-8188-4FA7-0201EC6C9638}"/>
              </a:ext>
            </a:extLst>
          </p:cNvPr>
          <p:cNvSpPr txBox="1"/>
          <p:nvPr/>
        </p:nvSpPr>
        <p:spPr>
          <a:xfrm>
            <a:off x="4674839" y="5552373"/>
            <a:ext cx="3575915" cy="830997"/>
          </a:xfrm>
          <a:prstGeom prst="rect">
            <a:avLst/>
          </a:prstGeom>
          <a:noFill/>
        </p:spPr>
        <p:txBody>
          <a:bodyPr wrap="none" rtlCol="0">
            <a:spAutoFit/>
          </a:bodyPr>
          <a:lstStyle/>
          <a:p>
            <a:r>
              <a:rPr lang="en-US" sz="2400" dirty="0" err="1"/>
              <a:t>Xena’s</a:t>
            </a:r>
            <a:r>
              <a:rPr lang="en-US" sz="2400" dirty="0"/>
              <a:t> </a:t>
            </a:r>
            <a:r>
              <a:rPr lang="en-US" sz="2400" dirty="0" err="1"/>
              <a:t>reactie</a:t>
            </a:r>
            <a:r>
              <a:rPr lang="en-US" sz="2400" dirty="0"/>
              <a:t>!</a:t>
            </a:r>
          </a:p>
          <a:p>
            <a:r>
              <a:rPr lang="en-US" sz="2400" dirty="0" err="1"/>
              <a:t>Wat</a:t>
            </a:r>
            <a:r>
              <a:rPr lang="en-US" sz="2400" dirty="0"/>
              <a:t> </a:t>
            </a:r>
            <a:r>
              <a:rPr lang="en-US" sz="2400" dirty="0" err="1"/>
              <a:t>vinden</a:t>
            </a:r>
            <a:r>
              <a:rPr lang="en-US" sz="2400" dirty="0"/>
              <a:t> </a:t>
            </a:r>
            <a:r>
              <a:rPr lang="en-US" sz="2400" dirty="0" err="1"/>
              <a:t>jullie</a:t>
            </a:r>
            <a:r>
              <a:rPr lang="en-US" sz="2400" dirty="0"/>
              <a:t> </a:t>
            </a:r>
            <a:r>
              <a:rPr lang="en-US" sz="2400" dirty="0" err="1"/>
              <a:t>daarvan</a:t>
            </a:r>
            <a:r>
              <a:rPr lang="en-US" sz="2400" dirty="0"/>
              <a:t>? </a:t>
            </a:r>
          </a:p>
        </p:txBody>
      </p:sp>
    </p:spTree>
    <p:extLst>
      <p:ext uri="{BB962C8B-B14F-4D97-AF65-F5344CB8AC3E}">
        <p14:creationId xmlns:p14="http://schemas.microsoft.com/office/powerpoint/2010/main" val="15618925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hlinkClick r:id="rId2" action="ppaction://hlinksldjump"/>
            <a:extLst>
              <a:ext uri="{FF2B5EF4-FFF2-40B4-BE49-F238E27FC236}">
                <a16:creationId xmlns:a16="http://schemas.microsoft.com/office/drawing/2014/main" id="{150A7F85-164E-987B-FEE7-C5BB2148B66C}"/>
              </a:ext>
            </a:extLst>
          </p:cNvPr>
          <p:cNvPicPr>
            <a:picLocks noChangeAspect="1"/>
          </p:cNvPicPr>
          <p:nvPr/>
        </p:nvPicPr>
        <p:blipFill>
          <a:blip r:embed="rId3"/>
          <a:stretch>
            <a:fillRect/>
          </a:stretch>
        </p:blipFill>
        <p:spPr>
          <a:xfrm rot="244093">
            <a:off x="10774542" y="5446752"/>
            <a:ext cx="1701130" cy="158011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6" name="Tekstvak 5">
            <a:extLst>
              <a:ext uri="{FF2B5EF4-FFF2-40B4-BE49-F238E27FC236}">
                <a16:creationId xmlns:a16="http://schemas.microsoft.com/office/drawing/2014/main" id="{D6FA44C6-0BDF-41B1-54EE-09E246DAED31}"/>
              </a:ext>
            </a:extLst>
          </p:cNvPr>
          <p:cNvSpPr txBox="1"/>
          <p:nvPr/>
        </p:nvSpPr>
        <p:spPr>
          <a:xfrm>
            <a:off x="556591" y="3028890"/>
            <a:ext cx="378630" cy="400110"/>
          </a:xfrm>
          <a:prstGeom prst="rect">
            <a:avLst/>
          </a:prstGeom>
          <a:noFill/>
        </p:spPr>
        <p:txBody>
          <a:bodyPr wrap="none" rtlCol="0">
            <a:spAutoFit/>
          </a:bodyPr>
          <a:lstStyle/>
          <a:p>
            <a:r>
              <a:rPr lang="nl-NL" sz="2000" dirty="0">
                <a:solidFill>
                  <a:schemeClr val="bg2">
                    <a:lumMod val="25000"/>
                  </a:schemeClr>
                </a:solidFill>
              </a:rPr>
              <a:t>6.</a:t>
            </a:r>
          </a:p>
        </p:txBody>
      </p:sp>
      <p:sp>
        <p:nvSpPr>
          <p:cNvPr id="7" name="Titel 1">
            <a:extLst>
              <a:ext uri="{FF2B5EF4-FFF2-40B4-BE49-F238E27FC236}">
                <a16:creationId xmlns:a16="http://schemas.microsoft.com/office/drawing/2014/main" id="{51833A13-5F72-D35A-876F-16A36BCA8BFA}"/>
              </a:ext>
            </a:extLst>
          </p:cNvPr>
          <p:cNvSpPr txBox="1">
            <a:spLocks/>
          </p:cNvSpPr>
          <p:nvPr/>
        </p:nvSpPr>
        <p:spPr>
          <a:xfrm>
            <a:off x="2652598" y="2036101"/>
            <a:ext cx="8640960" cy="295232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2800">
                <a:latin typeface="+mn-lt"/>
              </a:rPr>
              <a:t>Damian is smoorverliefd op een meisje. Ze hebben al 3 maanden een relatie. Zijn vrienden pushen met de vraag of hij al een naaktfoto heeft. Ze vinden hem een watje omdat hij er nog niet om gevraagd heeft.</a:t>
            </a:r>
            <a:endParaRPr lang="nl-NL" sz="2800" dirty="0">
              <a:latin typeface="+mn-lt"/>
            </a:endParaRPr>
          </a:p>
        </p:txBody>
      </p:sp>
    </p:spTree>
    <p:extLst>
      <p:ext uri="{BB962C8B-B14F-4D97-AF65-F5344CB8AC3E}">
        <p14:creationId xmlns:p14="http://schemas.microsoft.com/office/powerpoint/2010/main" val="22550627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hlinkClick r:id="rId2" action="ppaction://hlinksldjump"/>
            <a:extLst>
              <a:ext uri="{FF2B5EF4-FFF2-40B4-BE49-F238E27FC236}">
                <a16:creationId xmlns:a16="http://schemas.microsoft.com/office/drawing/2014/main" id="{D03D5BBF-B6CB-7B19-9557-3D5228729223}"/>
              </a:ext>
            </a:extLst>
          </p:cNvPr>
          <p:cNvPicPr>
            <a:picLocks noChangeAspect="1"/>
          </p:cNvPicPr>
          <p:nvPr/>
        </p:nvPicPr>
        <p:blipFill>
          <a:blip r:embed="rId3"/>
          <a:stretch>
            <a:fillRect/>
          </a:stretch>
        </p:blipFill>
        <p:spPr>
          <a:xfrm rot="244093">
            <a:off x="10774542" y="5446752"/>
            <a:ext cx="1701130" cy="158011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6" name="Tekstvak 5">
            <a:extLst>
              <a:ext uri="{FF2B5EF4-FFF2-40B4-BE49-F238E27FC236}">
                <a16:creationId xmlns:a16="http://schemas.microsoft.com/office/drawing/2014/main" id="{2FEAFA40-23F7-2283-39B9-4DDC15CDB344}"/>
              </a:ext>
            </a:extLst>
          </p:cNvPr>
          <p:cNvSpPr txBox="1"/>
          <p:nvPr/>
        </p:nvSpPr>
        <p:spPr>
          <a:xfrm>
            <a:off x="556591" y="3028890"/>
            <a:ext cx="378630" cy="400110"/>
          </a:xfrm>
          <a:prstGeom prst="rect">
            <a:avLst/>
          </a:prstGeom>
          <a:noFill/>
        </p:spPr>
        <p:txBody>
          <a:bodyPr wrap="none" rtlCol="0">
            <a:spAutoFit/>
          </a:bodyPr>
          <a:lstStyle/>
          <a:p>
            <a:r>
              <a:rPr lang="nl-NL" sz="2000" dirty="0">
                <a:solidFill>
                  <a:schemeClr val="bg2">
                    <a:lumMod val="25000"/>
                  </a:schemeClr>
                </a:solidFill>
              </a:rPr>
              <a:t>7.</a:t>
            </a:r>
          </a:p>
        </p:txBody>
      </p:sp>
      <p:sp>
        <p:nvSpPr>
          <p:cNvPr id="7" name="Titel 1">
            <a:extLst>
              <a:ext uri="{FF2B5EF4-FFF2-40B4-BE49-F238E27FC236}">
                <a16:creationId xmlns:a16="http://schemas.microsoft.com/office/drawing/2014/main" id="{9FD7C617-78B3-DC4A-F1E3-037729ABCE9C}"/>
              </a:ext>
            </a:extLst>
          </p:cNvPr>
          <p:cNvSpPr txBox="1">
            <a:spLocks/>
          </p:cNvSpPr>
          <p:nvPr/>
        </p:nvSpPr>
        <p:spPr>
          <a:xfrm>
            <a:off x="2553206" y="1504256"/>
            <a:ext cx="8640960" cy="401196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2800" dirty="0">
                <a:latin typeface="+mn-lt"/>
              </a:rPr>
              <a:t>Damian is </a:t>
            </a:r>
            <a:r>
              <a:rPr lang="en-US" sz="2800" dirty="0" err="1">
                <a:latin typeface="+mn-lt"/>
              </a:rPr>
              <a:t>smoorverliefd</a:t>
            </a:r>
            <a:r>
              <a:rPr lang="en-US" sz="2800" dirty="0">
                <a:latin typeface="+mn-lt"/>
              </a:rPr>
              <a:t> op </a:t>
            </a:r>
            <a:r>
              <a:rPr lang="en-US" sz="2800" dirty="0" err="1">
                <a:latin typeface="+mn-lt"/>
              </a:rPr>
              <a:t>een</a:t>
            </a:r>
            <a:r>
              <a:rPr lang="en-US" sz="2800" dirty="0">
                <a:latin typeface="+mn-lt"/>
              </a:rPr>
              <a:t> </a:t>
            </a:r>
            <a:r>
              <a:rPr lang="en-US" sz="2800" dirty="0" err="1">
                <a:latin typeface="+mn-lt"/>
              </a:rPr>
              <a:t>meisje</a:t>
            </a:r>
            <a:r>
              <a:rPr lang="en-US" sz="2800" dirty="0">
                <a:latin typeface="+mn-lt"/>
              </a:rPr>
              <a:t>. Ze </a:t>
            </a:r>
            <a:r>
              <a:rPr lang="en-US" sz="2800" dirty="0" err="1">
                <a:latin typeface="+mn-lt"/>
              </a:rPr>
              <a:t>hebben</a:t>
            </a:r>
            <a:r>
              <a:rPr lang="en-US" sz="2800" dirty="0">
                <a:latin typeface="+mn-lt"/>
              </a:rPr>
              <a:t> al 3 </a:t>
            </a:r>
            <a:r>
              <a:rPr lang="en-US" sz="2800" dirty="0" err="1">
                <a:latin typeface="+mn-lt"/>
              </a:rPr>
              <a:t>maanden</a:t>
            </a:r>
            <a:r>
              <a:rPr lang="en-US" sz="2800" dirty="0">
                <a:latin typeface="+mn-lt"/>
              </a:rPr>
              <a:t> </a:t>
            </a:r>
            <a:r>
              <a:rPr lang="en-US" sz="2800" dirty="0" err="1">
                <a:latin typeface="+mn-lt"/>
              </a:rPr>
              <a:t>een</a:t>
            </a:r>
            <a:r>
              <a:rPr lang="en-US" sz="2800" dirty="0">
                <a:latin typeface="+mn-lt"/>
              </a:rPr>
              <a:t> </a:t>
            </a:r>
            <a:r>
              <a:rPr lang="en-US" sz="2800" dirty="0" err="1">
                <a:latin typeface="+mn-lt"/>
              </a:rPr>
              <a:t>relatie</a:t>
            </a:r>
            <a:r>
              <a:rPr lang="en-US" sz="2800" dirty="0">
                <a:latin typeface="+mn-lt"/>
              </a:rPr>
              <a:t>. </a:t>
            </a:r>
            <a:r>
              <a:rPr lang="en-US" sz="2800" dirty="0" err="1">
                <a:latin typeface="+mn-lt"/>
              </a:rPr>
              <a:t>Zijn</a:t>
            </a:r>
            <a:r>
              <a:rPr lang="en-US" sz="2800" dirty="0">
                <a:latin typeface="+mn-lt"/>
              </a:rPr>
              <a:t> </a:t>
            </a:r>
            <a:r>
              <a:rPr lang="en-US" sz="2800" dirty="0" err="1">
                <a:latin typeface="+mn-lt"/>
              </a:rPr>
              <a:t>vrienden</a:t>
            </a:r>
            <a:r>
              <a:rPr lang="en-US" sz="2800" dirty="0">
                <a:latin typeface="+mn-lt"/>
              </a:rPr>
              <a:t> </a:t>
            </a:r>
            <a:r>
              <a:rPr lang="en-US" sz="2800" dirty="0" err="1">
                <a:latin typeface="+mn-lt"/>
              </a:rPr>
              <a:t>beginnen</a:t>
            </a:r>
            <a:r>
              <a:rPr lang="en-US" sz="2800" dirty="0">
                <a:latin typeface="+mn-lt"/>
              </a:rPr>
              <a:t> hem </a:t>
            </a:r>
            <a:r>
              <a:rPr lang="en-US" sz="2800" dirty="0" err="1">
                <a:latin typeface="+mn-lt"/>
              </a:rPr>
              <a:t>te</a:t>
            </a:r>
            <a:r>
              <a:rPr lang="en-US" sz="2800" dirty="0">
                <a:latin typeface="+mn-lt"/>
              </a:rPr>
              <a:t> </a:t>
            </a:r>
            <a:r>
              <a:rPr lang="en-US" sz="2800" dirty="0" err="1">
                <a:latin typeface="+mn-lt"/>
              </a:rPr>
              <a:t>negeren</a:t>
            </a:r>
            <a:r>
              <a:rPr lang="en-US" sz="2800" dirty="0">
                <a:latin typeface="+mn-lt"/>
              </a:rPr>
              <a:t> want </a:t>
            </a:r>
            <a:r>
              <a:rPr lang="en-US" sz="2800" dirty="0" err="1">
                <a:latin typeface="+mn-lt"/>
              </a:rPr>
              <a:t>hij</a:t>
            </a:r>
            <a:r>
              <a:rPr lang="en-US" sz="2800" dirty="0">
                <a:latin typeface="+mn-lt"/>
              </a:rPr>
              <a:t> </a:t>
            </a:r>
            <a:r>
              <a:rPr lang="en-US" sz="2800" dirty="0" err="1">
                <a:latin typeface="+mn-lt"/>
              </a:rPr>
              <a:t>heeft</a:t>
            </a:r>
            <a:r>
              <a:rPr lang="en-US" sz="2800" dirty="0">
                <a:latin typeface="+mn-lt"/>
              </a:rPr>
              <a:t> </a:t>
            </a:r>
            <a:r>
              <a:rPr lang="en-US" sz="2800" dirty="0" err="1">
                <a:latin typeface="+mn-lt"/>
              </a:rPr>
              <a:t>als</a:t>
            </a:r>
            <a:r>
              <a:rPr lang="en-US" sz="2800" dirty="0">
                <a:latin typeface="+mn-lt"/>
              </a:rPr>
              <a:t> </a:t>
            </a:r>
            <a:r>
              <a:rPr lang="en-US" sz="2800" dirty="0" err="1">
                <a:latin typeface="+mn-lt"/>
              </a:rPr>
              <a:t>enige</a:t>
            </a:r>
            <a:r>
              <a:rPr lang="en-US" sz="2800" dirty="0">
                <a:latin typeface="+mn-lt"/>
              </a:rPr>
              <a:t> </a:t>
            </a:r>
            <a:r>
              <a:rPr lang="en-US" sz="2800" dirty="0" err="1">
                <a:latin typeface="+mn-lt"/>
              </a:rPr>
              <a:t>nog</a:t>
            </a:r>
            <a:r>
              <a:rPr lang="en-US" sz="2800" dirty="0">
                <a:latin typeface="+mn-lt"/>
              </a:rPr>
              <a:t> </a:t>
            </a:r>
            <a:r>
              <a:rPr lang="en-US" sz="2800" dirty="0" err="1">
                <a:latin typeface="+mn-lt"/>
              </a:rPr>
              <a:t>geen</a:t>
            </a:r>
            <a:r>
              <a:rPr lang="en-US" sz="2800" dirty="0">
                <a:latin typeface="+mn-lt"/>
              </a:rPr>
              <a:t> </a:t>
            </a:r>
            <a:r>
              <a:rPr lang="en-US" sz="2800" dirty="0" err="1">
                <a:latin typeface="+mn-lt"/>
              </a:rPr>
              <a:t>naaktfoto</a:t>
            </a:r>
            <a:r>
              <a:rPr lang="en-US" sz="2800" dirty="0">
                <a:latin typeface="+mn-lt"/>
              </a:rPr>
              <a:t> </a:t>
            </a:r>
            <a:r>
              <a:rPr lang="en-US" sz="2800" dirty="0" err="1">
                <a:latin typeface="+mn-lt"/>
              </a:rPr>
              <a:t>kunnen</a:t>
            </a:r>
            <a:r>
              <a:rPr lang="en-US" sz="2800" dirty="0">
                <a:latin typeface="+mn-lt"/>
              </a:rPr>
              <a:t> laten </a:t>
            </a:r>
            <a:r>
              <a:rPr lang="en-US" sz="2800" dirty="0" err="1">
                <a:latin typeface="+mn-lt"/>
              </a:rPr>
              <a:t>zien</a:t>
            </a:r>
            <a:r>
              <a:rPr lang="en-US" sz="2800" dirty="0">
                <a:latin typeface="+mn-lt"/>
              </a:rPr>
              <a:t>. </a:t>
            </a:r>
            <a:r>
              <a:rPr lang="en-US" sz="2800" dirty="0" err="1">
                <a:latin typeface="+mn-lt"/>
              </a:rPr>
              <a:t>Hij</a:t>
            </a:r>
            <a:r>
              <a:rPr lang="en-US" sz="2800" dirty="0">
                <a:latin typeface="+mn-lt"/>
              </a:rPr>
              <a:t> </a:t>
            </a:r>
            <a:r>
              <a:rPr lang="en-US" sz="2800" dirty="0" err="1">
                <a:latin typeface="+mn-lt"/>
              </a:rPr>
              <a:t>heeft</a:t>
            </a:r>
            <a:r>
              <a:rPr lang="en-US" sz="2800" dirty="0">
                <a:latin typeface="+mn-lt"/>
              </a:rPr>
              <a:t> het </a:t>
            </a:r>
            <a:r>
              <a:rPr lang="en-US" sz="2800" dirty="0" err="1">
                <a:latin typeface="+mn-lt"/>
              </a:rPr>
              <a:t>wel</a:t>
            </a:r>
            <a:r>
              <a:rPr lang="en-US" sz="2800" dirty="0">
                <a:latin typeface="+mn-lt"/>
              </a:rPr>
              <a:t> </a:t>
            </a:r>
            <a:r>
              <a:rPr lang="en-US" sz="2800" dirty="0" err="1">
                <a:latin typeface="+mn-lt"/>
              </a:rPr>
              <a:t>gevraagd</a:t>
            </a:r>
            <a:r>
              <a:rPr lang="en-US" sz="2800" dirty="0">
                <a:latin typeface="+mn-lt"/>
              </a:rPr>
              <a:t>, maar ze </a:t>
            </a:r>
            <a:r>
              <a:rPr lang="en-US" sz="2800" dirty="0" err="1">
                <a:latin typeface="+mn-lt"/>
              </a:rPr>
              <a:t>wil</a:t>
            </a:r>
            <a:r>
              <a:rPr lang="en-US" sz="2800" dirty="0">
                <a:latin typeface="+mn-lt"/>
              </a:rPr>
              <a:t> </a:t>
            </a:r>
            <a:r>
              <a:rPr lang="en-US" sz="2800" dirty="0" err="1">
                <a:latin typeface="+mn-lt"/>
              </a:rPr>
              <a:t>niet</a:t>
            </a:r>
            <a:r>
              <a:rPr lang="en-US" sz="2800" dirty="0">
                <a:latin typeface="+mn-lt"/>
              </a:rPr>
              <a:t>. </a:t>
            </a:r>
            <a:r>
              <a:rPr lang="en-US" sz="2800" dirty="0" err="1">
                <a:latin typeface="+mn-lt"/>
              </a:rPr>
              <a:t>Hij</a:t>
            </a:r>
            <a:r>
              <a:rPr lang="en-US" sz="2800" dirty="0">
                <a:latin typeface="+mn-lt"/>
              </a:rPr>
              <a:t> </a:t>
            </a:r>
            <a:r>
              <a:rPr lang="en-US" sz="2800" dirty="0" err="1">
                <a:latin typeface="+mn-lt"/>
              </a:rPr>
              <a:t>wil</a:t>
            </a:r>
            <a:r>
              <a:rPr lang="en-US" sz="2800" dirty="0">
                <a:latin typeface="+mn-lt"/>
              </a:rPr>
              <a:t> </a:t>
            </a:r>
            <a:r>
              <a:rPr lang="en-US" sz="2800" dirty="0" err="1">
                <a:latin typeface="+mn-lt"/>
              </a:rPr>
              <a:t>dat</a:t>
            </a:r>
            <a:r>
              <a:rPr lang="en-US" sz="2800" dirty="0">
                <a:latin typeface="+mn-lt"/>
              </a:rPr>
              <a:t> </a:t>
            </a:r>
            <a:r>
              <a:rPr lang="en-US" sz="2800" dirty="0" err="1">
                <a:latin typeface="+mn-lt"/>
              </a:rPr>
              <a:t>wel</a:t>
            </a:r>
            <a:r>
              <a:rPr lang="en-US" sz="2800" dirty="0">
                <a:latin typeface="+mn-lt"/>
              </a:rPr>
              <a:t> </a:t>
            </a:r>
            <a:r>
              <a:rPr lang="en-US" sz="2800" dirty="0" err="1">
                <a:latin typeface="+mn-lt"/>
              </a:rPr>
              <a:t>respecteren</a:t>
            </a:r>
            <a:r>
              <a:rPr lang="en-US" sz="2800" dirty="0">
                <a:latin typeface="+mn-lt"/>
              </a:rPr>
              <a:t>, maar </a:t>
            </a:r>
            <a:r>
              <a:rPr lang="en-US" sz="2800" dirty="0" err="1">
                <a:latin typeface="+mn-lt"/>
              </a:rPr>
              <a:t>hij</a:t>
            </a:r>
            <a:r>
              <a:rPr lang="en-US" sz="2800" dirty="0">
                <a:latin typeface="+mn-lt"/>
              </a:rPr>
              <a:t> </a:t>
            </a:r>
            <a:r>
              <a:rPr lang="en-US" sz="2800" dirty="0" err="1">
                <a:latin typeface="+mn-lt"/>
              </a:rPr>
              <a:t>wil</a:t>
            </a:r>
            <a:r>
              <a:rPr lang="en-US" sz="2800" dirty="0">
                <a:latin typeface="+mn-lt"/>
              </a:rPr>
              <a:t> ook </a:t>
            </a:r>
            <a:r>
              <a:rPr lang="en-US" sz="2800" dirty="0" err="1">
                <a:latin typeface="+mn-lt"/>
              </a:rPr>
              <a:t>weer</a:t>
            </a:r>
            <a:r>
              <a:rPr lang="en-US" sz="2800" dirty="0">
                <a:latin typeface="+mn-lt"/>
              </a:rPr>
              <a:t> </a:t>
            </a:r>
            <a:r>
              <a:rPr lang="en-US" sz="2800" dirty="0" err="1">
                <a:latin typeface="+mn-lt"/>
              </a:rPr>
              <a:t>bij</a:t>
            </a:r>
            <a:r>
              <a:rPr lang="en-US" sz="2800" dirty="0">
                <a:latin typeface="+mn-lt"/>
              </a:rPr>
              <a:t> </a:t>
            </a:r>
            <a:r>
              <a:rPr lang="en-US" sz="2800" dirty="0" err="1">
                <a:latin typeface="+mn-lt"/>
              </a:rPr>
              <a:t>zijn</a:t>
            </a:r>
            <a:r>
              <a:rPr lang="en-US" sz="2800" dirty="0">
                <a:latin typeface="+mn-lt"/>
              </a:rPr>
              <a:t> </a:t>
            </a:r>
            <a:r>
              <a:rPr lang="en-US" sz="2800" dirty="0" err="1">
                <a:latin typeface="+mn-lt"/>
              </a:rPr>
              <a:t>vrienden</a:t>
            </a:r>
            <a:r>
              <a:rPr lang="en-US" sz="2800" dirty="0">
                <a:latin typeface="+mn-lt"/>
              </a:rPr>
              <a:t> </a:t>
            </a:r>
            <a:r>
              <a:rPr lang="en-US" sz="2800" dirty="0" err="1">
                <a:latin typeface="+mn-lt"/>
              </a:rPr>
              <a:t>horen</a:t>
            </a:r>
            <a:r>
              <a:rPr lang="en-US" sz="2800" dirty="0">
                <a:latin typeface="+mn-lt"/>
              </a:rPr>
              <a:t>. </a:t>
            </a:r>
            <a:endParaRPr lang="nl-NL" sz="2800" dirty="0">
              <a:latin typeface="+mn-lt"/>
            </a:endParaRPr>
          </a:p>
        </p:txBody>
      </p:sp>
    </p:spTree>
    <p:extLst>
      <p:ext uri="{BB962C8B-B14F-4D97-AF65-F5344CB8AC3E}">
        <p14:creationId xmlns:p14="http://schemas.microsoft.com/office/powerpoint/2010/main" val="18049930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hlinkClick r:id="rId2" action="ppaction://hlinksldjump"/>
            <a:extLst>
              <a:ext uri="{FF2B5EF4-FFF2-40B4-BE49-F238E27FC236}">
                <a16:creationId xmlns:a16="http://schemas.microsoft.com/office/drawing/2014/main" id="{869EE564-15E3-0250-3269-03873B8B2AD5}"/>
              </a:ext>
            </a:extLst>
          </p:cNvPr>
          <p:cNvPicPr>
            <a:picLocks noChangeAspect="1"/>
          </p:cNvPicPr>
          <p:nvPr/>
        </p:nvPicPr>
        <p:blipFill>
          <a:blip r:embed="rId3"/>
          <a:stretch>
            <a:fillRect/>
          </a:stretch>
        </p:blipFill>
        <p:spPr>
          <a:xfrm rot="244093">
            <a:off x="10774542" y="5446752"/>
            <a:ext cx="1701130" cy="158011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5" name="Tekstvak 4">
            <a:extLst>
              <a:ext uri="{FF2B5EF4-FFF2-40B4-BE49-F238E27FC236}">
                <a16:creationId xmlns:a16="http://schemas.microsoft.com/office/drawing/2014/main" id="{AF7F2893-1C6C-55A9-1536-9DB686AD7FDF}"/>
              </a:ext>
            </a:extLst>
          </p:cNvPr>
          <p:cNvSpPr txBox="1"/>
          <p:nvPr/>
        </p:nvSpPr>
        <p:spPr>
          <a:xfrm>
            <a:off x="556591" y="3028890"/>
            <a:ext cx="378630" cy="400110"/>
          </a:xfrm>
          <a:prstGeom prst="rect">
            <a:avLst/>
          </a:prstGeom>
          <a:noFill/>
        </p:spPr>
        <p:txBody>
          <a:bodyPr wrap="none" rtlCol="0">
            <a:spAutoFit/>
          </a:bodyPr>
          <a:lstStyle/>
          <a:p>
            <a:r>
              <a:rPr lang="nl-NL" sz="2000" dirty="0">
                <a:solidFill>
                  <a:schemeClr val="bg2">
                    <a:lumMod val="25000"/>
                  </a:schemeClr>
                </a:solidFill>
              </a:rPr>
              <a:t>8.</a:t>
            </a:r>
          </a:p>
        </p:txBody>
      </p:sp>
      <p:sp>
        <p:nvSpPr>
          <p:cNvPr id="6" name="Titel 1">
            <a:extLst>
              <a:ext uri="{FF2B5EF4-FFF2-40B4-BE49-F238E27FC236}">
                <a16:creationId xmlns:a16="http://schemas.microsoft.com/office/drawing/2014/main" id="{01842C6F-357E-2272-E0A4-E99A1253DE57}"/>
              </a:ext>
            </a:extLst>
          </p:cNvPr>
          <p:cNvSpPr txBox="1">
            <a:spLocks/>
          </p:cNvSpPr>
          <p:nvPr/>
        </p:nvSpPr>
        <p:spPr>
          <a:xfrm>
            <a:off x="2563146" y="1952836"/>
            <a:ext cx="8640960" cy="295232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2800">
                <a:latin typeface="+mn-lt"/>
              </a:rPr>
              <a:t>Vince is na de voetbalwedstrijd thuis als hij een app krijgt van een onbekend 06 nr. Er zit een foto bij van hem onder de douches bij de voetbalclub! Als hij vanavond niet om 20.00 bij de kantine staat, wordt de foto online gezet.</a:t>
            </a:r>
            <a:endParaRPr lang="nl-NL" sz="2800" dirty="0">
              <a:latin typeface="+mn-lt"/>
            </a:endParaRPr>
          </a:p>
        </p:txBody>
      </p:sp>
    </p:spTree>
    <p:extLst>
      <p:ext uri="{BB962C8B-B14F-4D97-AF65-F5344CB8AC3E}">
        <p14:creationId xmlns:p14="http://schemas.microsoft.com/office/powerpoint/2010/main" val="7331614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hlinkClick r:id="rId2" action="ppaction://hlinksldjump"/>
            <a:extLst>
              <a:ext uri="{FF2B5EF4-FFF2-40B4-BE49-F238E27FC236}">
                <a16:creationId xmlns:a16="http://schemas.microsoft.com/office/drawing/2014/main" id="{2D1A377D-9654-A3E2-1EDD-3693D8FDD9E2}"/>
              </a:ext>
            </a:extLst>
          </p:cNvPr>
          <p:cNvPicPr>
            <a:picLocks noChangeAspect="1"/>
          </p:cNvPicPr>
          <p:nvPr/>
        </p:nvPicPr>
        <p:blipFill>
          <a:blip r:embed="rId3"/>
          <a:stretch>
            <a:fillRect/>
          </a:stretch>
        </p:blipFill>
        <p:spPr>
          <a:xfrm rot="244093">
            <a:off x="10774542" y="5446752"/>
            <a:ext cx="1701130" cy="158011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6" name="Tekstvak 5">
            <a:extLst>
              <a:ext uri="{FF2B5EF4-FFF2-40B4-BE49-F238E27FC236}">
                <a16:creationId xmlns:a16="http://schemas.microsoft.com/office/drawing/2014/main" id="{A916C321-E4DF-858F-2CA9-70E0E4D73D8F}"/>
              </a:ext>
            </a:extLst>
          </p:cNvPr>
          <p:cNvSpPr txBox="1"/>
          <p:nvPr/>
        </p:nvSpPr>
        <p:spPr>
          <a:xfrm>
            <a:off x="556591" y="3028890"/>
            <a:ext cx="378630" cy="400110"/>
          </a:xfrm>
          <a:prstGeom prst="rect">
            <a:avLst/>
          </a:prstGeom>
          <a:noFill/>
        </p:spPr>
        <p:txBody>
          <a:bodyPr wrap="none" rtlCol="0">
            <a:spAutoFit/>
          </a:bodyPr>
          <a:lstStyle/>
          <a:p>
            <a:r>
              <a:rPr lang="nl-NL" sz="2000" dirty="0">
                <a:solidFill>
                  <a:schemeClr val="bg2">
                    <a:lumMod val="25000"/>
                  </a:schemeClr>
                </a:solidFill>
              </a:rPr>
              <a:t>9.</a:t>
            </a:r>
          </a:p>
        </p:txBody>
      </p:sp>
      <p:sp>
        <p:nvSpPr>
          <p:cNvPr id="7" name="Titel 1">
            <a:extLst>
              <a:ext uri="{FF2B5EF4-FFF2-40B4-BE49-F238E27FC236}">
                <a16:creationId xmlns:a16="http://schemas.microsoft.com/office/drawing/2014/main" id="{529AFB98-1B4E-7D5C-5D31-1ED5162C41F2}"/>
              </a:ext>
            </a:extLst>
          </p:cNvPr>
          <p:cNvSpPr txBox="1">
            <a:spLocks/>
          </p:cNvSpPr>
          <p:nvPr/>
        </p:nvSpPr>
        <p:spPr>
          <a:xfrm>
            <a:off x="2215274" y="1752781"/>
            <a:ext cx="9204785" cy="295232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2800" dirty="0" err="1">
                <a:latin typeface="+mn-lt"/>
              </a:rPr>
              <a:t>Imane</a:t>
            </a:r>
            <a:r>
              <a:rPr lang="en-US" sz="2800" dirty="0">
                <a:latin typeface="+mn-lt"/>
              </a:rPr>
              <a:t> </a:t>
            </a:r>
            <a:r>
              <a:rPr lang="en-US" sz="2800" dirty="0" err="1">
                <a:latin typeface="+mn-lt"/>
              </a:rPr>
              <a:t>wordt</a:t>
            </a:r>
            <a:r>
              <a:rPr lang="en-US" sz="2800" dirty="0">
                <a:latin typeface="+mn-lt"/>
              </a:rPr>
              <a:t> </a:t>
            </a:r>
            <a:r>
              <a:rPr lang="en-US" sz="2800" dirty="0" err="1">
                <a:latin typeface="+mn-lt"/>
              </a:rPr>
              <a:t>lastiggevallen</a:t>
            </a:r>
            <a:r>
              <a:rPr lang="en-US" sz="2800" dirty="0">
                <a:latin typeface="+mn-lt"/>
              </a:rPr>
              <a:t>. </a:t>
            </a:r>
            <a:r>
              <a:rPr lang="en-US" sz="2800" dirty="0" err="1">
                <a:latin typeface="+mn-lt"/>
              </a:rPr>
              <a:t>Iemand</a:t>
            </a:r>
            <a:r>
              <a:rPr lang="en-US" sz="2800" dirty="0">
                <a:latin typeface="+mn-lt"/>
              </a:rPr>
              <a:t> </a:t>
            </a:r>
            <a:r>
              <a:rPr lang="en-US" sz="2800" dirty="0" err="1">
                <a:latin typeface="+mn-lt"/>
              </a:rPr>
              <a:t>heeft</a:t>
            </a:r>
            <a:r>
              <a:rPr lang="en-US" sz="2800" dirty="0">
                <a:latin typeface="+mn-lt"/>
              </a:rPr>
              <a:t> </a:t>
            </a:r>
            <a:r>
              <a:rPr lang="en-US" sz="2800" dirty="0" err="1">
                <a:latin typeface="+mn-lt"/>
              </a:rPr>
              <a:t>haar</a:t>
            </a:r>
            <a:r>
              <a:rPr lang="en-US" sz="2800" dirty="0">
                <a:latin typeface="+mn-lt"/>
              </a:rPr>
              <a:t> </a:t>
            </a:r>
            <a:r>
              <a:rPr lang="en-US" sz="2800" dirty="0" err="1">
                <a:latin typeface="+mn-lt"/>
              </a:rPr>
              <a:t>stiekem</a:t>
            </a:r>
            <a:r>
              <a:rPr lang="en-US" sz="2800" dirty="0">
                <a:latin typeface="+mn-lt"/>
              </a:rPr>
              <a:t> </a:t>
            </a:r>
            <a:r>
              <a:rPr lang="en-US" sz="2800" dirty="0" err="1">
                <a:latin typeface="+mn-lt"/>
              </a:rPr>
              <a:t>gefilmd</a:t>
            </a:r>
            <a:r>
              <a:rPr lang="en-US" sz="2800" dirty="0">
                <a:latin typeface="+mn-lt"/>
              </a:rPr>
              <a:t> </a:t>
            </a:r>
            <a:r>
              <a:rPr lang="en-US" sz="2800" dirty="0" err="1">
                <a:latin typeface="+mn-lt"/>
              </a:rPr>
              <a:t>toen</a:t>
            </a:r>
            <a:r>
              <a:rPr lang="en-US" sz="2800" dirty="0">
                <a:latin typeface="+mn-lt"/>
              </a:rPr>
              <a:t> ze </a:t>
            </a:r>
            <a:r>
              <a:rPr lang="en-US" sz="2800" dirty="0" err="1">
                <a:latin typeface="+mn-lt"/>
              </a:rPr>
              <a:t>samen</a:t>
            </a:r>
            <a:r>
              <a:rPr lang="en-US" sz="2800" dirty="0">
                <a:latin typeface="+mn-lt"/>
              </a:rPr>
              <a:t> met </a:t>
            </a:r>
            <a:r>
              <a:rPr lang="en-US" sz="2800" dirty="0" err="1">
                <a:latin typeface="+mn-lt"/>
              </a:rPr>
              <a:t>vriendinnen</a:t>
            </a:r>
            <a:r>
              <a:rPr lang="en-US" sz="2800" dirty="0">
                <a:latin typeface="+mn-lt"/>
              </a:rPr>
              <a:t> </a:t>
            </a:r>
            <a:r>
              <a:rPr lang="en-US" sz="2800" dirty="0" err="1">
                <a:latin typeface="+mn-lt"/>
              </a:rPr>
              <a:t>een</a:t>
            </a:r>
            <a:r>
              <a:rPr lang="en-US" sz="2800" dirty="0">
                <a:latin typeface="+mn-lt"/>
              </a:rPr>
              <a:t> TikTok </a:t>
            </a:r>
            <a:r>
              <a:rPr lang="en-US" sz="2800" dirty="0" err="1">
                <a:latin typeface="+mn-lt"/>
              </a:rPr>
              <a:t>maakte</a:t>
            </a:r>
            <a:r>
              <a:rPr lang="en-US" sz="2800" dirty="0">
                <a:latin typeface="+mn-lt"/>
              </a:rPr>
              <a:t>. Nu </a:t>
            </a:r>
            <a:r>
              <a:rPr lang="en-US" sz="2800" dirty="0" err="1">
                <a:latin typeface="+mn-lt"/>
              </a:rPr>
              <a:t>wil</a:t>
            </a:r>
            <a:r>
              <a:rPr lang="en-US" sz="2800" dirty="0">
                <a:latin typeface="+mn-lt"/>
              </a:rPr>
              <a:t> die </a:t>
            </a:r>
            <a:r>
              <a:rPr lang="en-US" sz="2800" dirty="0" err="1">
                <a:latin typeface="+mn-lt"/>
              </a:rPr>
              <a:t>persoon</a:t>
            </a:r>
            <a:r>
              <a:rPr lang="en-US" sz="2800" dirty="0">
                <a:latin typeface="+mn-lt"/>
              </a:rPr>
              <a:t> geld van </a:t>
            </a:r>
            <a:r>
              <a:rPr lang="en-US" sz="2800" dirty="0" err="1">
                <a:latin typeface="+mn-lt"/>
              </a:rPr>
              <a:t>haar</a:t>
            </a:r>
            <a:r>
              <a:rPr lang="en-US" sz="2800" dirty="0">
                <a:latin typeface="+mn-lt"/>
              </a:rPr>
              <a:t>. Anders </a:t>
            </a:r>
            <a:r>
              <a:rPr lang="en-US" sz="2800" dirty="0" err="1">
                <a:latin typeface="+mn-lt"/>
              </a:rPr>
              <a:t>stuurt</a:t>
            </a:r>
            <a:r>
              <a:rPr lang="en-US" sz="2800" dirty="0">
                <a:latin typeface="+mn-lt"/>
              </a:rPr>
              <a:t> die het </a:t>
            </a:r>
            <a:r>
              <a:rPr lang="en-US" sz="2800" dirty="0" err="1">
                <a:latin typeface="+mn-lt"/>
              </a:rPr>
              <a:t>filmpje</a:t>
            </a:r>
            <a:r>
              <a:rPr lang="en-US" sz="2800" dirty="0">
                <a:latin typeface="+mn-lt"/>
              </a:rPr>
              <a:t> </a:t>
            </a:r>
            <a:r>
              <a:rPr lang="en-US" sz="2800" dirty="0" err="1">
                <a:latin typeface="+mn-lt"/>
              </a:rPr>
              <a:t>naar</a:t>
            </a:r>
            <a:r>
              <a:rPr lang="en-US" sz="2800" dirty="0">
                <a:latin typeface="+mn-lt"/>
              </a:rPr>
              <a:t> </a:t>
            </a:r>
            <a:r>
              <a:rPr lang="en-US" sz="2800" dirty="0" err="1">
                <a:latin typeface="+mn-lt"/>
              </a:rPr>
              <a:t>haar</a:t>
            </a:r>
            <a:r>
              <a:rPr lang="en-US" sz="2800" dirty="0">
                <a:latin typeface="+mn-lt"/>
              </a:rPr>
              <a:t> </a:t>
            </a:r>
            <a:r>
              <a:rPr lang="en-US" sz="2800" dirty="0" err="1">
                <a:latin typeface="+mn-lt"/>
              </a:rPr>
              <a:t>ouders</a:t>
            </a:r>
            <a:r>
              <a:rPr lang="en-US" sz="2800" dirty="0">
                <a:latin typeface="+mn-lt"/>
              </a:rPr>
              <a:t>. </a:t>
            </a:r>
            <a:r>
              <a:rPr lang="en-US" sz="2800" dirty="0" err="1">
                <a:latin typeface="+mn-lt"/>
              </a:rPr>
              <a:t>Dat</a:t>
            </a:r>
            <a:r>
              <a:rPr lang="en-US" sz="2800" dirty="0">
                <a:latin typeface="+mn-lt"/>
              </a:rPr>
              <a:t> </a:t>
            </a:r>
            <a:r>
              <a:rPr lang="en-US" sz="2800" dirty="0" err="1">
                <a:latin typeface="+mn-lt"/>
              </a:rPr>
              <a:t>wil</a:t>
            </a:r>
            <a:r>
              <a:rPr lang="en-US" sz="2800" dirty="0">
                <a:latin typeface="+mn-lt"/>
              </a:rPr>
              <a:t> </a:t>
            </a:r>
            <a:r>
              <a:rPr lang="en-US" sz="2800" dirty="0" err="1">
                <a:latin typeface="+mn-lt"/>
              </a:rPr>
              <a:t>Imane</a:t>
            </a:r>
            <a:r>
              <a:rPr lang="en-US" sz="2800" dirty="0">
                <a:latin typeface="+mn-lt"/>
              </a:rPr>
              <a:t> </a:t>
            </a:r>
            <a:r>
              <a:rPr lang="en-US" sz="2800" dirty="0" err="1">
                <a:latin typeface="+mn-lt"/>
              </a:rPr>
              <a:t>liever</a:t>
            </a:r>
            <a:r>
              <a:rPr lang="en-US" sz="2800" dirty="0">
                <a:latin typeface="+mn-lt"/>
              </a:rPr>
              <a:t> </a:t>
            </a:r>
            <a:r>
              <a:rPr lang="en-US" sz="2800" dirty="0" err="1">
                <a:latin typeface="+mn-lt"/>
              </a:rPr>
              <a:t>niet</a:t>
            </a:r>
            <a:r>
              <a:rPr lang="en-US" sz="2800" dirty="0">
                <a:latin typeface="+mn-lt"/>
              </a:rPr>
              <a:t>. Ze </a:t>
            </a:r>
            <a:r>
              <a:rPr lang="en-US" sz="2800" dirty="0" err="1">
                <a:latin typeface="+mn-lt"/>
              </a:rPr>
              <a:t>waren</a:t>
            </a:r>
            <a:r>
              <a:rPr lang="en-US" sz="2800" dirty="0">
                <a:latin typeface="+mn-lt"/>
              </a:rPr>
              <a:t> </a:t>
            </a:r>
            <a:r>
              <a:rPr lang="en-US" sz="2800" dirty="0" err="1">
                <a:latin typeface="+mn-lt"/>
              </a:rPr>
              <a:t>gewoon</a:t>
            </a:r>
            <a:r>
              <a:rPr lang="en-US" sz="2800" dirty="0">
                <a:latin typeface="+mn-lt"/>
              </a:rPr>
              <a:t> lol </a:t>
            </a:r>
            <a:r>
              <a:rPr lang="en-US" sz="2800" dirty="0" err="1">
                <a:latin typeface="+mn-lt"/>
              </a:rPr>
              <a:t>aan</a:t>
            </a:r>
            <a:r>
              <a:rPr lang="en-US" sz="2800" dirty="0">
                <a:latin typeface="+mn-lt"/>
              </a:rPr>
              <a:t> het </a:t>
            </a:r>
            <a:r>
              <a:rPr lang="en-US" sz="2800" dirty="0" err="1">
                <a:latin typeface="+mn-lt"/>
              </a:rPr>
              <a:t>maken</a:t>
            </a:r>
            <a:r>
              <a:rPr lang="en-US" sz="2800" dirty="0">
                <a:latin typeface="+mn-lt"/>
              </a:rPr>
              <a:t>, maar </a:t>
            </a:r>
            <a:r>
              <a:rPr lang="en-US" sz="2800" dirty="0" err="1">
                <a:latin typeface="+mn-lt"/>
              </a:rPr>
              <a:t>haar</a:t>
            </a:r>
            <a:r>
              <a:rPr lang="en-US" sz="2800" dirty="0">
                <a:latin typeface="+mn-lt"/>
              </a:rPr>
              <a:t> </a:t>
            </a:r>
            <a:r>
              <a:rPr lang="en-US" sz="2800" dirty="0" err="1">
                <a:latin typeface="+mn-lt"/>
              </a:rPr>
              <a:t>ouders</a:t>
            </a:r>
            <a:r>
              <a:rPr lang="en-US" sz="2800" dirty="0">
                <a:latin typeface="+mn-lt"/>
              </a:rPr>
              <a:t> </a:t>
            </a:r>
            <a:r>
              <a:rPr lang="en-US" sz="2800" dirty="0" err="1">
                <a:latin typeface="+mn-lt"/>
              </a:rPr>
              <a:t>zien</a:t>
            </a:r>
            <a:r>
              <a:rPr lang="en-US" sz="2800" dirty="0">
                <a:latin typeface="+mn-lt"/>
              </a:rPr>
              <a:t> </a:t>
            </a:r>
            <a:r>
              <a:rPr lang="en-US" sz="2800" dirty="0" err="1">
                <a:latin typeface="+mn-lt"/>
              </a:rPr>
              <a:t>dat</a:t>
            </a:r>
            <a:r>
              <a:rPr lang="en-US" sz="2800" dirty="0">
                <a:latin typeface="+mn-lt"/>
              </a:rPr>
              <a:t> vast </a:t>
            </a:r>
            <a:r>
              <a:rPr lang="en-US" sz="2800" dirty="0" err="1">
                <a:latin typeface="+mn-lt"/>
              </a:rPr>
              <a:t>anders</a:t>
            </a:r>
            <a:r>
              <a:rPr lang="en-US" sz="2800" dirty="0">
                <a:latin typeface="+mn-lt"/>
              </a:rPr>
              <a:t>… </a:t>
            </a:r>
            <a:endParaRPr lang="nl-NL" sz="2800" dirty="0">
              <a:latin typeface="+mn-lt"/>
            </a:endParaRPr>
          </a:p>
        </p:txBody>
      </p:sp>
    </p:spTree>
    <p:extLst>
      <p:ext uri="{BB962C8B-B14F-4D97-AF65-F5344CB8AC3E}">
        <p14:creationId xmlns:p14="http://schemas.microsoft.com/office/powerpoint/2010/main" val="12704649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hlinkClick r:id="rId2" action="ppaction://hlinksldjump"/>
            <a:extLst>
              <a:ext uri="{FF2B5EF4-FFF2-40B4-BE49-F238E27FC236}">
                <a16:creationId xmlns:a16="http://schemas.microsoft.com/office/drawing/2014/main" id="{AC36162F-72A9-CB4A-9B6F-0E18F28D61A6}"/>
              </a:ext>
            </a:extLst>
          </p:cNvPr>
          <p:cNvPicPr>
            <a:picLocks noChangeAspect="1"/>
          </p:cNvPicPr>
          <p:nvPr/>
        </p:nvPicPr>
        <p:blipFill>
          <a:blip r:embed="rId3"/>
          <a:stretch>
            <a:fillRect/>
          </a:stretch>
        </p:blipFill>
        <p:spPr>
          <a:xfrm rot="244093">
            <a:off x="10774542" y="5446752"/>
            <a:ext cx="1701130" cy="158011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5" name="Tekstvak 4">
            <a:extLst>
              <a:ext uri="{FF2B5EF4-FFF2-40B4-BE49-F238E27FC236}">
                <a16:creationId xmlns:a16="http://schemas.microsoft.com/office/drawing/2014/main" id="{1A91AF10-9927-6EF0-B440-2DAC44F3EBA0}"/>
              </a:ext>
            </a:extLst>
          </p:cNvPr>
          <p:cNvSpPr txBox="1"/>
          <p:nvPr/>
        </p:nvSpPr>
        <p:spPr>
          <a:xfrm>
            <a:off x="556591" y="3028890"/>
            <a:ext cx="508473" cy="400110"/>
          </a:xfrm>
          <a:prstGeom prst="rect">
            <a:avLst/>
          </a:prstGeom>
          <a:noFill/>
        </p:spPr>
        <p:txBody>
          <a:bodyPr wrap="none" rtlCol="0">
            <a:spAutoFit/>
          </a:bodyPr>
          <a:lstStyle/>
          <a:p>
            <a:r>
              <a:rPr lang="nl-NL" sz="2000" dirty="0">
                <a:solidFill>
                  <a:schemeClr val="bg2">
                    <a:lumMod val="25000"/>
                  </a:schemeClr>
                </a:solidFill>
              </a:rPr>
              <a:t>10.</a:t>
            </a:r>
          </a:p>
        </p:txBody>
      </p:sp>
      <p:sp>
        <p:nvSpPr>
          <p:cNvPr id="6" name="Titel 1">
            <a:extLst>
              <a:ext uri="{FF2B5EF4-FFF2-40B4-BE49-F238E27FC236}">
                <a16:creationId xmlns:a16="http://schemas.microsoft.com/office/drawing/2014/main" id="{4E4E5AE2-7EFA-F089-D71A-B44A2CF4F8C7}"/>
              </a:ext>
            </a:extLst>
          </p:cNvPr>
          <p:cNvSpPr txBox="1">
            <a:spLocks/>
          </p:cNvSpPr>
          <p:nvPr/>
        </p:nvSpPr>
        <p:spPr>
          <a:xfrm>
            <a:off x="2565375" y="1952836"/>
            <a:ext cx="8513067" cy="295232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2800" dirty="0">
                <a:latin typeface="+mn-lt"/>
              </a:rPr>
              <a:t>Aisha </a:t>
            </a:r>
            <a:r>
              <a:rPr lang="en-US" sz="2800" dirty="0" err="1">
                <a:latin typeface="+mn-lt"/>
              </a:rPr>
              <a:t>krijgt</a:t>
            </a:r>
            <a:r>
              <a:rPr lang="en-US" sz="2800" dirty="0">
                <a:latin typeface="+mn-lt"/>
              </a:rPr>
              <a:t> </a:t>
            </a:r>
            <a:r>
              <a:rPr lang="en-US" sz="2800" dirty="0" err="1">
                <a:latin typeface="+mn-lt"/>
              </a:rPr>
              <a:t>een</a:t>
            </a:r>
            <a:r>
              <a:rPr lang="en-US" sz="2800" dirty="0">
                <a:latin typeface="+mn-lt"/>
              </a:rPr>
              <a:t> </a:t>
            </a:r>
            <a:r>
              <a:rPr lang="en-US" sz="2800" dirty="0" err="1">
                <a:latin typeface="+mn-lt"/>
              </a:rPr>
              <a:t>bericht</a:t>
            </a:r>
            <a:r>
              <a:rPr lang="en-US" sz="2800" dirty="0">
                <a:latin typeface="+mn-lt"/>
              </a:rPr>
              <a:t> van </a:t>
            </a:r>
            <a:r>
              <a:rPr lang="en-US" sz="2800" dirty="0" err="1">
                <a:latin typeface="+mn-lt"/>
              </a:rPr>
              <a:t>iemand</a:t>
            </a:r>
            <a:r>
              <a:rPr lang="en-US" sz="2800" dirty="0">
                <a:latin typeface="+mn-lt"/>
              </a:rPr>
              <a:t>. </a:t>
            </a:r>
            <a:br>
              <a:rPr lang="en-US" sz="2800" dirty="0">
                <a:latin typeface="+mn-lt"/>
              </a:rPr>
            </a:br>
            <a:r>
              <a:rPr lang="en-US" sz="2800" dirty="0">
                <a:latin typeface="+mn-lt"/>
              </a:rPr>
              <a:t>Het is </a:t>
            </a:r>
            <a:r>
              <a:rPr lang="en-US" sz="2800" dirty="0" err="1">
                <a:latin typeface="+mn-lt"/>
              </a:rPr>
              <a:t>een</a:t>
            </a:r>
            <a:r>
              <a:rPr lang="en-US" sz="2800" dirty="0">
                <a:latin typeface="+mn-lt"/>
              </a:rPr>
              <a:t> </a:t>
            </a:r>
            <a:r>
              <a:rPr lang="en-US" sz="2800" dirty="0" err="1">
                <a:latin typeface="+mn-lt"/>
              </a:rPr>
              <a:t>foto</a:t>
            </a:r>
            <a:r>
              <a:rPr lang="en-US" sz="2800" dirty="0">
                <a:latin typeface="+mn-lt"/>
              </a:rPr>
              <a:t> van </a:t>
            </a:r>
            <a:r>
              <a:rPr lang="en-US" sz="2800" dirty="0" err="1">
                <a:latin typeface="+mn-lt"/>
              </a:rPr>
              <a:t>een</a:t>
            </a:r>
            <a:r>
              <a:rPr lang="en-US" sz="2800" dirty="0">
                <a:latin typeface="+mn-lt"/>
              </a:rPr>
              <a:t> </a:t>
            </a:r>
            <a:r>
              <a:rPr lang="en-US" sz="2800" dirty="0" err="1">
                <a:latin typeface="+mn-lt"/>
              </a:rPr>
              <a:t>blote</a:t>
            </a:r>
            <a:r>
              <a:rPr lang="en-US" sz="2800" dirty="0">
                <a:latin typeface="+mn-lt"/>
              </a:rPr>
              <a:t> vrouw </a:t>
            </a:r>
            <a:r>
              <a:rPr lang="en-US" sz="2800" dirty="0" err="1">
                <a:latin typeface="+mn-lt"/>
              </a:rPr>
              <a:t>waar</a:t>
            </a:r>
            <a:r>
              <a:rPr lang="en-US" sz="2800" dirty="0">
                <a:latin typeface="+mn-lt"/>
              </a:rPr>
              <a:t> </a:t>
            </a:r>
            <a:r>
              <a:rPr lang="en-US" sz="2800" dirty="0" err="1">
                <a:latin typeface="+mn-lt"/>
              </a:rPr>
              <a:t>haar</a:t>
            </a:r>
            <a:r>
              <a:rPr lang="en-US" sz="2800" dirty="0">
                <a:latin typeface="+mn-lt"/>
              </a:rPr>
              <a:t> </a:t>
            </a:r>
            <a:r>
              <a:rPr lang="en-US" sz="2800" dirty="0" err="1">
                <a:latin typeface="+mn-lt"/>
              </a:rPr>
              <a:t>gezicht</a:t>
            </a:r>
            <a:r>
              <a:rPr lang="en-US" sz="2800" dirty="0">
                <a:latin typeface="+mn-lt"/>
              </a:rPr>
              <a:t> op </a:t>
            </a:r>
            <a:r>
              <a:rPr lang="en-US" sz="2800" dirty="0" err="1">
                <a:latin typeface="+mn-lt"/>
              </a:rPr>
              <a:t>gephotoshopt</a:t>
            </a:r>
            <a:r>
              <a:rPr lang="en-US" sz="2800" dirty="0">
                <a:latin typeface="+mn-lt"/>
              </a:rPr>
              <a:t> is! Ze </a:t>
            </a:r>
            <a:r>
              <a:rPr lang="en-US" sz="2800" dirty="0" err="1">
                <a:latin typeface="+mn-lt"/>
              </a:rPr>
              <a:t>kan</a:t>
            </a:r>
            <a:r>
              <a:rPr lang="en-US" sz="2800" dirty="0">
                <a:latin typeface="+mn-lt"/>
              </a:rPr>
              <a:t> </a:t>
            </a:r>
            <a:r>
              <a:rPr lang="en-US" sz="2800" dirty="0" err="1">
                <a:latin typeface="+mn-lt"/>
              </a:rPr>
              <a:t>voorkomen</a:t>
            </a:r>
            <a:r>
              <a:rPr lang="en-US" sz="2800" dirty="0">
                <a:latin typeface="+mn-lt"/>
              </a:rPr>
              <a:t> </a:t>
            </a:r>
            <a:r>
              <a:rPr lang="en-US" sz="2800" dirty="0" err="1">
                <a:latin typeface="+mn-lt"/>
              </a:rPr>
              <a:t>dat</a:t>
            </a:r>
            <a:r>
              <a:rPr lang="en-US" sz="2800" dirty="0">
                <a:latin typeface="+mn-lt"/>
              </a:rPr>
              <a:t> de </a:t>
            </a:r>
            <a:r>
              <a:rPr lang="en-US" sz="2800" dirty="0" err="1">
                <a:latin typeface="+mn-lt"/>
              </a:rPr>
              <a:t>foto</a:t>
            </a:r>
            <a:r>
              <a:rPr lang="en-US" sz="2800" dirty="0">
                <a:latin typeface="+mn-lt"/>
              </a:rPr>
              <a:t> online </a:t>
            </a:r>
            <a:r>
              <a:rPr lang="en-US" sz="2800" dirty="0" err="1">
                <a:latin typeface="+mn-lt"/>
              </a:rPr>
              <a:t>gezet</a:t>
            </a:r>
            <a:r>
              <a:rPr lang="en-US" sz="2800" dirty="0">
                <a:latin typeface="+mn-lt"/>
              </a:rPr>
              <a:t> </a:t>
            </a:r>
            <a:r>
              <a:rPr lang="en-US" sz="2800" dirty="0" err="1">
                <a:latin typeface="+mn-lt"/>
              </a:rPr>
              <a:t>wordt</a:t>
            </a:r>
            <a:r>
              <a:rPr lang="en-US" sz="2800" dirty="0">
                <a:latin typeface="+mn-lt"/>
              </a:rPr>
              <a:t> </a:t>
            </a:r>
            <a:r>
              <a:rPr lang="en-US" sz="2800" dirty="0" err="1">
                <a:latin typeface="+mn-lt"/>
              </a:rPr>
              <a:t>als</a:t>
            </a:r>
            <a:r>
              <a:rPr lang="en-US" sz="2800" dirty="0">
                <a:latin typeface="+mn-lt"/>
              </a:rPr>
              <a:t> ze </a:t>
            </a:r>
            <a:r>
              <a:rPr lang="en-US" sz="2800" dirty="0" err="1">
                <a:latin typeface="+mn-lt"/>
              </a:rPr>
              <a:t>een</a:t>
            </a:r>
            <a:r>
              <a:rPr lang="en-US" sz="2800" dirty="0">
                <a:latin typeface="+mn-lt"/>
              </a:rPr>
              <a:t> </a:t>
            </a:r>
            <a:r>
              <a:rPr lang="en-US" sz="2800" dirty="0" err="1">
                <a:latin typeface="+mn-lt"/>
              </a:rPr>
              <a:t>naaktfoto</a:t>
            </a:r>
            <a:r>
              <a:rPr lang="en-US" sz="2800" dirty="0">
                <a:latin typeface="+mn-lt"/>
              </a:rPr>
              <a:t> van </a:t>
            </a:r>
            <a:r>
              <a:rPr lang="en-US" sz="2800" dirty="0" err="1">
                <a:latin typeface="+mn-lt"/>
              </a:rPr>
              <a:t>zichzelf</a:t>
            </a:r>
            <a:r>
              <a:rPr lang="en-US" sz="2800" dirty="0">
                <a:latin typeface="+mn-lt"/>
              </a:rPr>
              <a:t> </a:t>
            </a:r>
            <a:r>
              <a:rPr lang="en-US" sz="2800" dirty="0" err="1">
                <a:latin typeface="+mn-lt"/>
              </a:rPr>
              <a:t>stuurt</a:t>
            </a:r>
            <a:r>
              <a:rPr lang="en-US" sz="2800" dirty="0">
                <a:latin typeface="+mn-lt"/>
              </a:rPr>
              <a:t>.</a:t>
            </a:r>
            <a:endParaRPr lang="nl-NL" sz="2800" dirty="0">
              <a:latin typeface="+mn-lt"/>
            </a:endParaRPr>
          </a:p>
        </p:txBody>
      </p:sp>
    </p:spTree>
    <p:extLst>
      <p:ext uri="{BB962C8B-B14F-4D97-AF65-F5344CB8AC3E}">
        <p14:creationId xmlns:p14="http://schemas.microsoft.com/office/powerpoint/2010/main" val="18502143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hlinkClick r:id="rId2" action="ppaction://hlinksldjump"/>
            <a:extLst>
              <a:ext uri="{FF2B5EF4-FFF2-40B4-BE49-F238E27FC236}">
                <a16:creationId xmlns:a16="http://schemas.microsoft.com/office/drawing/2014/main" id="{98E6E85D-F4DC-61E3-3D20-5DA4A6F832DA}"/>
              </a:ext>
            </a:extLst>
          </p:cNvPr>
          <p:cNvPicPr>
            <a:picLocks noChangeAspect="1"/>
          </p:cNvPicPr>
          <p:nvPr/>
        </p:nvPicPr>
        <p:blipFill>
          <a:blip r:embed="rId3"/>
          <a:stretch>
            <a:fillRect/>
          </a:stretch>
        </p:blipFill>
        <p:spPr>
          <a:xfrm rot="244093">
            <a:off x="10774542" y="5446752"/>
            <a:ext cx="1701130" cy="158011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5" name="Tekstvak 4">
            <a:extLst>
              <a:ext uri="{FF2B5EF4-FFF2-40B4-BE49-F238E27FC236}">
                <a16:creationId xmlns:a16="http://schemas.microsoft.com/office/drawing/2014/main" id="{68C3CC8B-1505-044A-8DA9-D57B0EFEE679}"/>
              </a:ext>
            </a:extLst>
          </p:cNvPr>
          <p:cNvSpPr txBox="1"/>
          <p:nvPr/>
        </p:nvSpPr>
        <p:spPr>
          <a:xfrm>
            <a:off x="556591" y="3028890"/>
            <a:ext cx="508473" cy="400110"/>
          </a:xfrm>
          <a:prstGeom prst="rect">
            <a:avLst/>
          </a:prstGeom>
          <a:noFill/>
        </p:spPr>
        <p:txBody>
          <a:bodyPr wrap="none" rtlCol="0">
            <a:spAutoFit/>
          </a:bodyPr>
          <a:lstStyle/>
          <a:p>
            <a:r>
              <a:rPr lang="nl-NL" sz="2000" dirty="0">
                <a:solidFill>
                  <a:schemeClr val="bg2">
                    <a:lumMod val="25000"/>
                  </a:schemeClr>
                </a:solidFill>
              </a:rPr>
              <a:t>11.</a:t>
            </a:r>
          </a:p>
        </p:txBody>
      </p:sp>
      <p:sp>
        <p:nvSpPr>
          <p:cNvPr id="6" name="Titel 1">
            <a:extLst>
              <a:ext uri="{FF2B5EF4-FFF2-40B4-BE49-F238E27FC236}">
                <a16:creationId xmlns:a16="http://schemas.microsoft.com/office/drawing/2014/main" id="{A6B6AE9D-7D0F-F989-D137-F65D8FB257CC}"/>
              </a:ext>
            </a:extLst>
          </p:cNvPr>
          <p:cNvSpPr txBox="1">
            <a:spLocks/>
          </p:cNvSpPr>
          <p:nvPr/>
        </p:nvSpPr>
        <p:spPr>
          <a:xfrm>
            <a:off x="2654828" y="1752781"/>
            <a:ext cx="8745355" cy="295232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2800" dirty="0">
                <a:latin typeface="+mn-lt"/>
              </a:rPr>
              <a:t>Rico </a:t>
            </a:r>
            <a:r>
              <a:rPr lang="en-US" sz="2800" dirty="0" err="1">
                <a:latin typeface="+mn-lt"/>
              </a:rPr>
              <a:t>piekert</a:t>
            </a:r>
            <a:r>
              <a:rPr lang="en-US" sz="2800" dirty="0">
                <a:latin typeface="+mn-lt"/>
              </a:rPr>
              <a:t> op </a:t>
            </a:r>
            <a:r>
              <a:rPr lang="en-US" sz="2800" dirty="0" err="1">
                <a:latin typeface="+mn-lt"/>
              </a:rPr>
              <a:t>z’n</a:t>
            </a:r>
            <a:r>
              <a:rPr lang="en-US" sz="2800" dirty="0">
                <a:latin typeface="+mn-lt"/>
              </a:rPr>
              <a:t> </a:t>
            </a:r>
            <a:r>
              <a:rPr lang="en-US" sz="2800" dirty="0" err="1">
                <a:latin typeface="+mn-lt"/>
              </a:rPr>
              <a:t>kamer</a:t>
            </a:r>
            <a:r>
              <a:rPr lang="en-US" sz="2800" dirty="0">
                <a:latin typeface="+mn-lt"/>
              </a:rPr>
              <a:t>. Op school </a:t>
            </a:r>
            <a:r>
              <a:rPr lang="en-US" sz="2800" dirty="0" err="1">
                <a:latin typeface="+mn-lt"/>
              </a:rPr>
              <a:t>wordt</a:t>
            </a:r>
            <a:r>
              <a:rPr lang="en-US" sz="2800" dirty="0">
                <a:latin typeface="+mn-lt"/>
              </a:rPr>
              <a:t> </a:t>
            </a:r>
            <a:r>
              <a:rPr lang="en-US" sz="2800" dirty="0" err="1">
                <a:latin typeface="+mn-lt"/>
              </a:rPr>
              <a:t>hij</a:t>
            </a:r>
            <a:r>
              <a:rPr lang="en-US" sz="2800" dirty="0">
                <a:latin typeface="+mn-lt"/>
              </a:rPr>
              <a:t> </a:t>
            </a:r>
            <a:r>
              <a:rPr lang="en-US" sz="2800" dirty="0" err="1">
                <a:latin typeface="+mn-lt"/>
              </a:rPr>
              <a:t>gepest</a:t>
            </a:r>
            <a:r>
              <a:rPr lang="en-US" sz="2800" dirty="0">
                <a:latin typeface="+mn-lt"/>
              </a:rPr>
              <a:t> door </a:t>
            </a:r>
            <a:r>
              <a:rPr lang="en-US" sz="2800" dirty="0" err="1">
                <a:latin typeface="+mn-lt"/>
              </a:rPr>
              <a:t>een</a:t>
            </a:r>
            <a:r>
              <a:rPr lang="en-US" sz="2800" dirty="0">
                <a:latin typeface="+mn-lt"/>
              </a:rPr>
              <a:t> </a:t>
            </a:r>
            <a:r>
              <a:rPr lang="en-US" sz="2800" dirty="0" err="1">
                <a:latin typeface="+mn-lt"/>
              </a:rPr>
              <a:t>groep</a:t>
            </a:r>
            <a:r>
              <a:rPr lang="en-US" sz="2800" dirty="0">
                <a:latin typeface="+mn-lt"/>
              </a:rPr>
              <a:t> </a:t>
            </a:r>
            <a:r>
              <a:rPr lang="en-US" sz="2800" dirty="0" err="1">
                <a:latin typeface="+mn-lt"/>
              </a:rPr>
              <a:t>jongens</a:t>
            </a:r>
            <a:r>
              <a:rPr lang="en-US" sz="2800" dirty="0">
                <a:latin typeface="+mn-lt"/>
              </a:rPr>
              <a:t>. Ze </a:t>
            </a:r>
            <a:r>
              <a:rPr lang="en-US" sz="2800" dirty="0" err="1">
                <a:latin typeface="+mn-lt"/>
              </a:rPr>
              <a:t>hebben</a:t>
            </a:r>
            <a:r>
              <a:rPr lang="en-US" sz="2800" dirty="0">
                <a:latin typeface="+mn-lt"/>
              </a:rPr>
              <a:t> hem </a:t>
            </a:r>
            <a:r>
              <a:rPr lang="en-US" sz="2800" dirty="0" err="1">
                <a:latin typeface="+mn-lt"/>
              </a:rPr>
              <a:t>een</a:t>
            </a:r>
            <a:r>
              <a:rPr lang="en-US" sz="2800" dirty="0">
                <a:latin typeface="+mn-lt"/>
              </a:rPr>
              <a:t> </a:t>
            </a:r>
            <a:r>
              <a:rPr lang="en-US" sz="2800" dirty="0" err="1">
                <a:latin typeface="+mn-lt"/>
              </a:rPr>
              <a:t>opdracht</a:t>
            </a:r>
            <a:r>
              <a:rPr lang="en-US" sz="2800" dirty="0">
                <a:latin typeface="+mn-lt"/>
              </a:rPr>
              <a:t> </a:t>
            </a:r>
            <a:r>
              <a:rPr lang="en-US" sz="2800" dirty="0" err="1">
                <a:latin typeface="+mn-lt"/>
              </a:rPr>
              <a:t>gegeven</a:t>
            </a:r>
            <a:r>
              <a:rPr lang="en-US" sz="2800" dirty="0">
                <a:latin typeface="+mn-lt"/>
              </a:rPr>
              <a:t>: </a:t>
            </a:r>
            <a:r>
              <a:rPr lang="en-US" sz="2800" dirty="0" err="1">
                <a:latin typeface="+mn-lt"/>
              </a:rPr>
              <a:t>hij</a:t>
            </a:r>
            <a:r>
              <a:rPr lang="en-US" sz="2800" dirty="0">
                <a:latin typeface="+mn-lt"/>
              </a:rPr>
              <a:t> </a:t>
            </a:r>
            <a:r>
              <a:rPr lang="en-US" sz="2800" dirty="0" err="1">
                <a:latin typeface="+mn-lt"/>
              </a:rPr>
              <a:t>moet</a:t>
            </a:r>
            <a:r>
              <a:rPr lang="en-US" sz="2800" dirty="0">
                <a:latin typeface="+mn-lt"/>
              </a:rPr>
              <a:t> </a:t>
            </a:r>
            <a:r>
              <a:rPr lang="en-US" sz="2800" dirty="0" err="1">
                <a:latin typeface="+mn-lt"/>
              </a:rPr>
              <a:t>zichzelf</a:t>
            </a:r>
            <a:r>
              <a:rPr lang="en-US" sz="2800" dirty="0">
                <a:latin typeface="+mn-lt"/>
              </a:rPr>
              <a:t> </a:t>
            </a:r>
            <a:r>
              <a:rPr lang="en-US" sz="2800" dirty="0" err="1">
                <a:latin typeface="+mn-lt"/>
              </a:rPr>
              <a:t>livestreamen</a:t>
            </a:r>
            <a:r>
              <a:rPr lang="en-US" sz="2800" dirty="0">
                <a:latin typeface="+mn-lt"/>
              </a:rPr>
              <a:t> </a:t>
            </a:r>
            <a:r>
              <a:rPr lang="en-US" sz="2800" dirty="0" err="1">
                <a:latin typeface="+mn-lt"/>
              </a:rPr>
              <a:t>als</a:t>
            </a:r>
            <a:r>
              <a:rPr lang="en-US" sz="2800" dirty="0">
                <a:latin typeface="+mn-lt"/>
              </a:rPr>
              <a:t> </a:t>
            </a:r>
            <a:r>
              <a:rPr lang="en-US" sz="2800" dirty="0" err="1">
                <a:latin typeface="+mn-lt"/>
              </a:rPr>
              <a:t>hij</a:t>
            </a:r>
            <a:r>
              <a:rPr lang="en-US" sz="2800" dirty="0">
                <a:latin typeface="+mn-lt"/>
              </a:rPr>
              <a:t> </a:t>
            </a:r>
            <a:r>
              <a:rPr lang="en-US" sz="2800" dirty="0" err="1">
                <a:latin typeface="+mn-lt"/>
              </a:rPr>
              <a:t>een</a:t>
            </a:r>
            <a:r>
              <a:rPr lang="en-US" sz="2800" dirty="0">
                <a:latin typeface="+mn-lt"/>
              </a:rPr>
              <a:t> challenge </a:t>
            </a:r>
            <a:r>
              <a:rPr lang="en-US" sz="2800" dirty="0" err="1">
                <a:latin typeface="+mn-lt"/>
              </a:rPr>
              <a:t>doet</a:t>
            </a:r>
            <a:r>
              <a:rPr lang="en-US" sz="2800" dirty="0">
                <a:latin typeface="+mn-lt"/>
              </a:rPr>
              <a:t>, </a:t>
            </a:r>
            <a:r>
              <a:rPr lang="en-US" sz="2800" dirty="0" err="1">
                <a:latin typeface="+mn-lt"/>
              </a:rPr>
              <a:t>anders</a:t>
            </a:r>
            <a:r>
              <a:rPr lang="en-US" sz="2800" dirty="0">
                <a:latin typeface="+mn-lt"/>
              </a:rPr>
              <a:t> </a:t>
            </a:r>
            <a:r>
              <a:rPr lang="en-US" sz="2800" dirty="0" err="1">
                <a:latin typeface="+mn-lt"/>
              </a:rPr>
              <a:t>slaan</a:t>
            </a:r>
            <a:r>
              <a:rPr lang="en-US" sz="2800" dirty="0">
                <a:latin typeface="+mn-lt"/>
              </a:rPr>
              <a:t> ze hem in </a:t>
            </a:r>
            <a:r>
              <a:rPr lang="en-US" sz="2800" dirty="0" err="1">
                <a:latin typeface="+mn-lt"/>
              </a:rPr>
              <a:t>elkaar</a:t>
            </a:r>
            <a:r>
              <a:rPr lang="en-US" sz="2800" dirty="0">
                <a:latin typeface="+mn-lt"/>
              </a:rPr>
              <a:t>. Maar Rico </a:t>
            </a:r>
            <a:r>
              <a:rPr lang="en-US" sz="2800" dirty="0" err="1">
                <a:latin typeface="+mn-lt"/>
              </a:rPr>
              <a:t>wil</a:t>
            </a:r>
            <a:r>
              <a:rPr lang="en-US" sz="2800" dirty="0">
                <a:latin typeface="+mn-lt"/>
              </a:rPr>
              <a:t> die challenge </a:t>
            </a:r>
            <a:r>
              <a:rPr lang="en-US" sz="2800" dirty="0" err="1">
                <a:latin typeface="+mn-lt"/>
              </a:rPr>
              <a:t>niet</a:t>
            </a:r>
            <a:r>
              <a:rPr lang="en-US" sz="2800" dirty="0">
                <a:latin typeface="+mn-lt"/>
              </a:rPr>
              <a:t> </a:t>
            </a:r>
            <a:r>
              <a:rPr lang="en-US" sz="2800" dirty="0" err="1">
                <a:latin typeface="+mn-lt"/>
              </a:rPr>
              <a:t>doen</a:t>
            </a:r>
            <a:r>
              <a:rPr lang="en-US" sz="2800" dirty="0">
                <a:latin typeface="+mn-lt"/>
              </a:rPr>
              <a:t>; die is </a:t>
            </a:r>
            <a:r>
              <a:rPr lang="en-US" sz="2800" dirty="0" err="1">
                <a:latin typeface="+mn-lt"/>
              </a:rPr>
              <a:t>namelijk</a:t>
            </a:r>
            <a:r>
              <a:rPr lang="en-US" sz="2800" dirty="0">
                <a:latin typeface="+mn-lt"/>
              </a:rPr>
              <a:t> </a:t>
            </a:r>
            <a:r>
              <a:rPr lang="en-US" sz="2800" dirty="0" err="1">
                <a:latin typeface="+mn-lt"/>
              </a:rPr>
              <a:t>echt</a:t>
            </a:r>
            <a:r>
              <a:rPr lang="en-US" sz="2800" dirty="0">
                <a:latin typeface="+mn-lt"/>
              </a:rPr>
              <a:t> heel </a:t>
            </a:r>
            <a:r>
              <a:rPr lang="en-US" sz="2800" dirty="0" err="1">
                <a:latin typeface="+mn-lt"/>
              </a:rPr>
              <a:t>gevaarlijk</a:t>
            </a:r>
            <a:r>
              <a:rPr lang="en-US" sz="2800" dirty="0">
                <a:latin typeface="+mn-lt"/>
              </a:rPr>
              <a:t>.</a:t>
            </a:r>
            <a:endParaRPr lang="nl-NL" sz="2800" dirty="0">
              <a:latin typeface="+mn-lt"/>
            </a:endParaRPr>
          </a:p>
        </p:txBody>
      </p:sp>
    </p:spTree>
    <p:extLst>
      <p:ext uri="{BB962C8B-B14F-4D97-AF65-F5344CB8AC3E}">
        <p14:creationId xmlns:p14="http://schemas.microsoft.com/office/powerpoint/2010/main" val="1945949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hlinkClick r:id="rId2" action="ppaction://hlinksldjump"/>
            <a:extLst>
              <a:ext uri="{FF2B5EF4-FFF2-40B4-BE49-F238E27FC236}">
                <a16:creationId xmlns:a16="http://schemas.microsoft.com/office/drawing/2014/main" id="{210E7B0C-A4C7-1B15-1C75-110370E010FA}"/>
              </a:ext>
            </a:extLst>
          </p:cNvPr>
          <p:cNvPicPr>
            <a:picLocks noChangeAspect="1"/>
          </p:cNvPicPr>
          <p:nvPr/>
        </p:nvPicPr>
        <p:blipFill>
          <a:blip r:embed="rId3"/>
          <a:stretch>
            <a:fillRect/>
          </a:stretch>
        </p:blipFill>
        <p:spPr>
          <a:xfrm rot="244093">
            <a:off x="10774542" y="5446752"/>
            <a:ext cx="1701130" cy="158011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5" name="Tekstvak 4">
            <a:extLst>
              <a:ext uri="{FF2B5EF4-FFF2-40B4-BE49-F238E27FC236}">
                <a16:creationId xmlns:a16="http://schemas.microsoft.com/office/drawing/2014/main" id="{2D0833C3-60C5-780E-5273-D98651591DAE}"/>
              </a:ext>
            </a:extLst>
          </p:cNvPr>
          <p:cNvSpPr txBox="1"/>
          <p:nvPr/>
        </p:nvSpPr>
        <p:spPr>
          <a:xfrm>
            <a:off x="556591" y="3028890"/>
            <a:ext cx="508473" cy="400110"/>
          </a:xfrm>
          <a:prstGeom prst="rect">
            <a:avLst/>
          </a:prstGeom>
          <a:noFill/>
        </p:spPr>
        <p:txBody>
          <a:bodyPr wrap="none" rtlCol="0">
            <a:spAutoFit/>
          </a:bodyPr>
          <a:lstStyle/>
          <a:p>
            <a:r>
              <a:rPr lang="nl-NL" sz="2000" dirty="0">
                <a:solidFill>
                  <a:schemeClr val="bg2">
                    <a:lumMod val="25000"/>
                  </a:schemeClr>
                </a:solidFill>
              </a:rPr>
              <a:t>12.</a:t>
            </a:r>
          </a:p>
        </p:txBody>
      </p:sp>
      <p:sp>
        <p:nvSpPr>
          <p:cNvPr id="6" name="Titel 1">
            <a:extLst>
              <a:ext uri="{FF2B5EF4-FFF2-40B4-BE49-F238E27FC236}">
                <a16:creationId xmlns:a16="http://schemas.microsoft.com/office/drawing/2014/main" id="{B229B501-46B8-F9AC-3083-7426770CDE28}"/>
              </a:ext>
            </a:extLst>
          </p:cNvPr>
          <p:cNvSpPr txBox="1">
            <a:spLocks/>
          </p:cNvSpPr>
          <p:nvPr/>
        </p:nvSpPr>
        <p:spPr>
          <a:xfrm>
            <a:off x="2674707" y="1952836"/>
            <a:ext cx="8513067" cy="295232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2800" dirty="0">
                <a:latin typeface="+mn-lt"/>
              </a:rPr>
              <a:t>Faye appt al </a:t>
            </a:r>
            <a:r>
              <a:rPr lang="en-US" sz="2800" dirty="0" err="1">
                <a:latin typeface="+mn-lt"/>
              </a:rPr>
              <a:t>een</a:t>
            </a:r>
            <a:r>
              <a:rPr lang="en-US" sz="2800" dirty="0">
                <a:latin typeface="+mn-lt"/>
              </a:rPr>
              <a:t> </a:t>
            </a:r>
            <a:r>
              <a:rPr lang="en-US" sz="2800" dirty="0" err="1">
                <a:latin typeface="+mn-lt"/>
              </a:rPr>
              <a:t>paar</a:t>
            </a:r>
            <a:r>
              <a:rPr lang="en-US" sz="2800" dirty="0">
                <a:latin typeface="+mn-lt"/>
              </a:rPr>
              <a:t> </a:t>
            </a:r>
            <a:r>
              <a:rPr lang="en-US" sz="2800" dirty="0" err="1">
                <a:latin typeface="+mn-lt"/>
              </a:rPr>
              <a:t>weken</a:t>
            </a:r>
            <a:r>
              <a:rPr lang="en-US" sz="2800" dirty="0">
                <a:latin typeface="+mn-lt"/>
              </a:rPr>
              <a:t> met </a:t>
            </a:r>
            <a:r>
              <a:rPr lang="en-US" sz="2800" dirty="0" err="1">
                <a:latin typeface="+mn-lt"/>
              </a:rPr>
              <a:t>een</a:t>
            </a:r>
            <a:r>
              <a:rPr lang="en-US" sz="2800" dirty="0">
                <a:latin typeface="+mn-lt"/>
              </a:rPr>
              <a:t> </a:t>
            </a:r>
            <a:r>
              <a:rPr lang="en-US" sz="2800" dirty="0" err="1">
                <a:latin typeface="+mn-lt"/>
              </a:rPr>
              <a:t>leuke</a:t>
            </a:r>
            <a:r>
              <a:rPr lang="en-US" sz="2800" dirty="0">
                <a:latin typeface="+mn-lt"/>
              </a:rPr>
              <a:t> </a:t>
            </a:r>
            <a:r>
              <a:rPr lang="en-US" sz="2800" dirty="0" err="1">
                <a:latin typeface="+mn-lt"/>
              </a:rPr>
              <a:t>jongen</a:t>
            </a:r>
            <a:r>
              <a:rPr lang="en-US" sz="2800" dirty="0">
                <a:latin typeface="+mn-lt"/>
              </a:rPr>
              <a:t>. Ze </a:t>
            </a:r>
            <a:r>
              <a:rPr lang="en-US" sz="2800" dirty="0" err="1">
                <a:latin typeface="+mn-lt"/>
              </a:rPr>
              <a:t>heeft</a:t>
            </a:r>
            <a:r>
              <a:rPr lang="en-US" sz="2800" dirty="0">
                <a:latin typeface="+mn-lt"/>
              </a:rPr>
              <a:t> hem </a:t>
            </a:r>
            <a:r>
              <a:rPr lang="en-US" sz="2800" dirty="0" err="1">
                <a:latin typeface="+mn-lt"/>
              </a:rPr>
              <a:t>nog</a:t>
            </a:r>
            <a:r>
              <a:rPr lang="en-US" sz="2800" dirty="0">
                <a:latin typeface="+mn-lt"/>
              </a:rPr>
              <a:t> nooit in het </a:t>
            </a:r>
            <a:r>
              <a:rPr lang="en-US" sz="2800" dirty="0" err="1">
                <a:latin typeface="+mn-lt"/>
              </a:rPr>
              <a:t>echt</a:t>
            </a:r>
            <a:r>
              <a:rPr lang="en-US" sz="2800" dirty="0">
                <a:latin typeface="+mn-lt"/>
              </a:rPr>
              <a:t> </a:t>
            </a:r>
            <a:r>
              <a:rPr lang="en-US" sz="2800" dirty="0" err="1">
                <a:latin typeface="+mn-lt"/>
              </a:rPr>
              <a:t>ontmoet</a:t>
            </a:r>
            <a:r>
              <a:rPr lang="en-US" sz="2800" dirty="0">
                <a:latin typeface="+mn-lt"/>
              </a:rPr>
              <a:t>, maar </a:t>
            </a:r>
            <a:r>
              <a:rPr lang="en-US" sz="2800" dirty="0" err="1">
                <a:latin typeface="+mn-lt"/>
              </a:rPr>
              <a:t>dat</a:t>
            </a:r>
            <a:r>
              <a:rPr lang="en-US" sz="2800" dirty="0">
                <a:latin typeface="+mn-lt"/>
              </a:rPr>
              <a:t> </a:t>
            </a:r>
            <a:r>
              <a:rPr lang="en-US" sz="2800" dirty="0" err="1">
                <a:latin typeface="+mn-lt"/>
              </a:rPr>
              <a:t>gaat</a:t>
            </a:r>
            <a:r>
              <a:rPr lang="en-US" sz="2800" dirty="0">
                <a:latin typeface="+mn-lt"/>
              </a:rPr>
              <a:t> </a:t>
            </a:r>
            <a:r>
              <a:rPr lang="en-US" sz="2800" dirty="0" err="1">
                <a:latin typeface="+mn-lt"/>
              </a:rPr>
              <a:t>veranderen</a:t>
            </a:r>
            <a:r>
              <a:rPr lang="en-US" sz="2800" dirty="0">
                <a:latin typeface="+mn-lt"/>
              </a:rPr>
              <a:t>… Ze </a:t>
            </a:r>
            <a:r>
              <a:rPr lang="en-US" sz="2800" dirty="0" err="1">
                <a:latin typeface="+mn-lt"/>
              </a:rPr>
              <a:t>hebben</a:t>
            </a:r>
            <a:r>
              <a:rPr lang="en-US" sz="2800" dirty="0">
                <a:latin typeface="+mn-lt"/>
              </a:rPr>
              <a:t> </a:t>
            </a:r>
            <a:r>
              <a:rPr lang="en-US" sz="2800" dirty="0" err="1">
                <a:latin typeface="+mn-lt"/>
              </a:rPr>
              <a:t>afgesproken</a:t>
            </a:r>
            <a:r>
              <a:rPr lang="en-US" sz="2800" dirty="0">
                <a:latin typeface="+mn-lt"/>
              </a:rPr>
              <a:t> om </a:t>
            </a:r>
            <a:r>
              <a:rPr lang="en-US" sz="2800" dirty="0" err="1">
                <a:latin typeface="+mn-lt"/>
              </a:rPr>
              <a:t>volgende</a:t>
            </a:r>
            <a:r>
              <a:rPr lang="en-US" sz="2800" dirty="0">
                <a:latin typeface="+mn-lt"/>
              </a:rPr>
              <a:t> week </a:t>
            </a:r>
            <a:r>
              <a:rPr lang="en-US" sz="2800" dirty="0" err="1">
                <a:latin typeface="+mn-lt"/>
              </a:rPr>
              <a:t>ergens</a:t>
            </a:r>
            <a:r>
              <a:rPr lang="en-US" sz="2800" dirty="0">
                <a:latin typeface="+mn-lt"/>
              </a:rPr>
              <a:t> </a:t>
            </a:r>
            <a:r>
              <a:rPr lang="en-US" sz="2800" dirty="0" err="1">
                <a:latin typeface="+mn-lt"/>
              </a:rPr>
              <a:t>te</a:t>
            </a:r>
            <a:r>
              <a:rPr lang="en-US" sz="2800" dirty="0">
                <a:latin typeface="+mn-lt"/>
              </a:rPr>
              <a:t> </a:t>
            </a:r>
            <a:r>
              <a:rPr lang="en-US" sz="2800" dirty="0" err="1">
                <a:latin typeface="+mn-lt"/>
              </a:rPr>
              <a:t>ontmoeten</a:t>
            </a:r>
            <a:r>
              <a:rPr lang="en-US" sz="2800" dirty="0">
                <a:latin typeface="+mn-lt"/>
              </a:rPr>
              <a:t>. </a:t>
            </a:r>
            <a:r>
              <a:rPr lang="en-US" sz="2800" dirty="0" err="1">
                <a:latin typeface="+mn-lt"/>
              </a:rPr>
              <a:t>Spannend</a:t>
            </a:r>
            <a:r>
              <a:rPr lang="en-US" sz="2800" dirty="0">
                <a:latin typeface="+mn-lt"/>
              </a:rPr>
              <a:t>!</a:t>
            </a:r>
            <a:endParaRPr lang="nl-NL" sz="2800" dirty="0">
              <a:latin typeface="+mn-lt"/>
            </a:endParaRPr>
          </a:p>
        </p:txBody>
      </p:sp>
    </p:spTree>
    <p:extLst>
      <p:ext uri="{BB962C8B-B14F-4D97-AF65-F5344CB8AC3E}">
        <p14:creationId xmlns:p14="http://schemas.microsoft.com/office/powerpoint/2010/main" val="19493418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hlinkClick r:id="rId2" action="ppaction://hlinksldjump"/>
            <a:extLst>
              <a:ext uri="{FF2B5EF4-FFF2-40B4-BE49-F238E27FC236}">
                <a16:creationId xmlns:a16="http://schemas.microsoft.com/office/drawing/2014/main" id="{ADE4B2E4-878C-A9BC-712D-EE0C0839AC84}"/>
              </a:ext>
            </a:extLst>
          </p:cNvPr>
          <p:cNvPicPr>
            <a:picLocks noChangeAspect="1"/>
          </p:cNvPicPr>
          <p:nvPr/>
        </p:nvPicPr>
        <p:blipFill>
          <a:blip r:embed="rId3"/>
          <a:stretch>
            <a:fillRect/>
          </a:stretch>
        </p:blipFill>
        <p:spPr>
          <a:xfrm rot="244093">
            <a:off x="10774542" y="5446752"/>
            <a:ext cx="1701130" cy="158011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6" name="Tekstvak 5">
            <a:extLst>
              <a:ext uri="{FF2B5EF4-FFF2-40B4-BE49-F238E27FC236}">
                <a16:creationId xmlns:a16="http://schemas.microsoft.com/office/drawing/2014/main" id="{D56403C6-07CA-C3C6-DED8-99617256D38F}"/>
              </a:ext>
            </a:extLst>
          </p:cNvPr>
          <p:cNvSpPr txBox="1"/>
          <p:nvPr/>
        </p:nvSpPr>
        <p:spPr>
          <a:xfrm>
            <a:off x="556591" y="3028890"/>
            <a:ext cx="508473" cy="400110"/>
          </a:xfrm>
          <a:prstGeom prst="rect">
            <a:avLst/>
          </a:prstGeom>
          <a:noFill/>
        </p:spPr>
        <p:txBody>
          <a:bodyPr wrap="none" rtlCol="0">
            <a:spAutoFit/>
          </a:bodyPr>
          <a:lstStyle/>
          <a:p>
            <a:r>
              <a:rPr lang="nl-NL" sz="2000" dirty="0">
                <a:solidFill>
                  <a:schemeClr val="bg2">
                    <a:lumMod val="25000"/>
                  </a:schemeClr>
                </a:solidFill>
              </a:rPr>
              <a:t>13.</a:t>
            </a:r>
          </a:p>
        </p:txBody>
      </p:sp>
      <p:sp>
        <p:nvSpPr>
          <p:cNvPr id="7" name="Titel 1">
            <a:extLst>
              <a:ext uri="{FF2B5EF4-FFF2-40B4-BE49-F238E27FC236}">
                <a16:creationId xmlns:a16="http://schemas.microsoft.com/office/drawing/2014/main" id="{F842C76B-5EC5-BA43-B1BA-88FF5AFB4E1D}"/>
              </a:ext>
            </a:extLst>
          </p:cNvPr>
          <p:cNvSpPr txBox="1">
            <a:spLocks/>
          </p:cNvSpPr>
          <p:nvPr/>
        </p:nvSpPr>
        <p:spPr>
          <a:xfrm>
            <a:off x="2634951" y="1752781"/>
            <a:ext cx="8397484" cy="295232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2800">
                <a:latin typeface="+mn-lt"/>
              </a:rPr>
              <a:t>Een vriendin van Layla is vandaag weer voor het eerst op school. Haar naaktfoto gaat rond. De hele klas heeft het erover. Ze maken nare en gemene opmerkingen. Layla wil het voor haar vriendin opnemen, maar durft niet zo goed. </a:t>
            </a:r>
            <a:endParaRPr lang="nl-NL" sz="2800" dirty="0">
              <a:latin typeface="+mn-lt"/>
            </a:endParaRPr>
          </a:p>
        </p:txBody>
      </p:sp>
    </p:spTree>
    <p:extLst>
      <p:ext uri="{BB962C8B-B14F-4D97-AF65-F5344CB8AC3E}">
        <p14:creationId xmlns:p14="http://schemas.microsoft.com/office/powerpoint/2010/main" val="24537888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hlinkClick r:id="rId2" action="ppaction://hlinksldjump"/>
            <a:extLst>
              <a:ext uri="{FF2B5EF4-FFF2-40B4-BE49-F238E27FC236}">
                <a16:creationId xmlns:a16="http://schemas.microsoft.com/office/drawing/2014/main" id="{3018E832-8195-655D-1A23-63EAB79EEF7B}"/>
              </a:ext>
            </a:extLst>
          </p:cNvPr>
          <p:cNvPicPr>
            <a:picLocks noChangeAspect="1"/>
          </p:cNvPicPr>
          <p:nvPr/>
        </p:nvPicPr>
        <p:blipFill>
          <a:blip r:embed="rId3"/>
          <a:stretch>
            <a:fillRect/>
          </a:stretch>
        </p:blipFill>
        <p:spPr>
          <a:xfrm rot="244093">
            <a:off x="10774542" y="5446752"/>
            <a:ext cx="1701130" cy="158011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6" name="Tekstvak 5">
            <a:extLst>
              <a:ext uri="{FF2B5EF4-FFF2-40B4-BE49-F238E27FC236}">
                <a16:creationId xmlns:a16="http://schemas.microsoft.com/office/drawing/2014/main" id="{0FCE7F57-8A3C-60C6-3F35-5DA78E150E8B}"/>
              </a:ext>
            </a:extLst>
          </p:cNvPr>
          <p:cNvSpPr txBox="1"/>
          <p:nvPr/>
        </p:nvSpPr>
        <p:spPr>
          <a:xfrm>
            <a:off x="556591" y="3028890"/>
            <a:ext cx="508473" cy="400110"/>
          </a:xfrm>
          <a:prstGeom prst="rect">
            <a:avLst/>
          </a:prstGeom>
          <a:noFill/>
        </p:spPr>
        <p:txBody>
          <a:bodyPr wrap="none" rtlCol="0">
            <a:spAutoFit/>
          </a:bodyPr>
          <a:lstStyle/>
          <a:p>
            <a:r>
              <a:rPr lang="nl-NL" sz="2000" dirty="0">
                <a:solidFill>
                  <a:schemeClr val="bg2">
                    <a:lumMod val="25000"/>
                  </a:schemeClr>
                </a:solidFill>
              </a:rPr>
              <a:t>14.</a:t>
            </a:r>
          </a:p>
        </p:txBody>
      </p:sp>
      <p:sp>
        <p:nvSpPr>
          <p:cNvPr id="7" name="Titel 1">
            <a:extLst>
              <a:ext uri="{FF2B5EF4-FFF2-40B4-BE49-F238E27FC236}">
                <a16:creationId xmlns:a16="http://schemas.microsoft.com/office/drawing/2014/main" id="{0F0D392C-7D70-CA12-1753-3FEE5941A496}"/>
              </a:ext>
            </a:extLst>
          </p:cNvPr>
          <p:cNvSpPr txBox="1">
            <a:spLocks/>
          </p:cNvSpPr>
          <p:nvPr/>
        </p:nvSpPr>
        <p:spPr>
          <a:xfrm>
            <a:off x="2671020" y="1752781"/>
            <a:ext cx="8049615" cy="295232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2800" dirty="0">
                <a:latin typeface="+mn-lt"/>
              </a:rPr>
              <a:t>Sepp </a:t>
            </a:r>
            <a:r>
              <a:rPr lang="en-US" sz="2800" dirty="0" err="1">
                <a:latin typeface="+mn-lt"/>
              </a:rPr>
              <a:t>krijgt</a:t>
            </a:r>
            <a:r>
              <a:rPr lang="en-US" sz="2800" dirty="0">
                <a:latin typeface="+mn-lt"/>
              </a:rPr>
              <a:t> </a:t>
            </a:r>
            <a:r>
              <a:rPr lang="en-US" sz="2800" dirty="0" err="1">
                <a:latin typeface="+mn-lt"/>
              </a:rPr>
              <a:t>een</a:t>
            </a:r>
            <a:r>
              <a:rPr lang="en-US" sz="2800" dirty="0">
                <a:latin typeface="+mn-lt"/>
              </a:rPr>
              <a:t> </a:t>
            </a:r>
            <a:r>
              <a:rPr lang="en-US" sz="2800" dirty="0" err="1">
                <a:latin typeface="+mn-lt"/>
              </a:rPr>
              <a:t>bewerkte</a:t>
            </a:r>
            <a:r>
              <a:rPr lang="en-US" sz="2800" dirty="0">
                <a:latin typeface="+mn-lt"/>
              </a:rPr>
              <a:t> </a:t>
            </a:r>
            <a:r>
              <a:rPr lang="en-US" sz="2800" dirty="0" err="1">
                <a:latin typeface="+mn-lt"/>
              </a:rPr>
              <a:t>foto</a:t>
            </a:r>
            <a:r>
              <a:rPr lang="en-US" sz="2800" dirty="0">
                <a:latin typeface="+mn-lt"/>
              </a:rPr>
              <a:t> </a:t>
            </a:r>
            <a:r>
              <a:rPr lang="en-US" sz="2800" dirty="0" err="1">
                <a:latin typeface="+mn-lt"/>
              </a:rPr>
              <a:t>toegestuurd</a:t>
            </a:r>
            <a:r>
              <a:rPr lang="en-US" sz="2800" dirty="0">
                <a:latin typeface="+mn-lt"/>
              </a:rPr>
              <a:t> </a:t>
            </a:r>
            <a:r>
              <a:rPr lang="en-US" sz="2800" dirty="0" err="1">
                <a:latin typeface="+mn-lt"/>
              </a:rPr>
              <a:t>waarin</a:t>
            </a:r>
            <a:r>
              <a:rPr lang="en-US" sz="2800" dirty="0">
                <a:latin typeface="+mn-lt"/>
              </a:rPr>
              <a:t> </a:t>
            </a:r>
            <a:r>
              <a:rPr lang="en-US" sz="2800" dirty="0" err="1">
                <a:latin typeface="+mn-lt"/>
              </a:rPr>
              <a:t>een</a:t>
            </a:r>
            <a:r>
              <a:rPr lang="en-US" sz="2800" dirty="0">
                <a:latin typeface="+mn-lt"/>
              </a:rPr>
              <a:t> </a:t>
            </a:r>
            <a:r>
              <a:rPr lang="en-US" sz="2800" dirty="0" err="1">
                <a:latin typeface="+mn-lt"/>
              </a:rPr>
              <a:t>klasgenoot</a:t>
            </a:r>
            <a:r>
              <a:rPr lang="en-US" sz="2800" dirty="0">
                <a:latin typeface="+mn-lt"/>
              </a:rPr>
              <a:t> </a:t>
            </a:r>
            <a:r>
              <a:rPr lang="en-US" sz="2800" dirty="0" err="1">
                <a:latin typeface="+mn-lt"/>
              </a:rPr>
              <a:t>belachelijk</a:t>
            </a:r>
            <a:r>
              <a:rPr lang="en-US" sz="2800" dirty="0">
                <a:latin typeface="+mn-lt"/>
              </a:rPr>
              <a:t> </a:t>
            </a:r>
            <a:r>
              <a:rPr lang="en-US" sz="2800" dirty="0" err="1">
                <a:latin typeface="+mn-lt"/>
              </a:rPr>
              <a:t>wordt</a:t>
            </a:r>
            <a:r>
              <a:rPr lang="en-US" sz="2800" dirty="0">
                <a:latin typeface="+mn-lt"/>
              </a:rPr>
              <a:t> </a:t>
            </a:r>
            <a:r>
              <a:rPr lang="en-US" sz="2800" dirty="0" err="1">
                <a:latin typeface="+mn-lt"/>
              </a:rPr>
              <a:t>gemaakt</a:t>
            </a:r>
            <a:r>
              <a:rPr lang="en-US" sz="2800" dirty="0">
                <a:latin typeface="+mn-lt"/>
              </a:rPr>
              <a:t>. De hele </a:t>
            </a:r>
            <a:r>
              <a:rPr lang="en-US" sz="2800" dirty="0" err="1">
                <a:latin typeface="+mn-lt"/>
              </a:rPr>
              <a:t>klas</a:t>
            </a:r>
            <a:r>
              <a:rPr lang="en-US" sz="2800" dirty="0">
                <a:latin typeface="+mn-lt"/>
              </a:rPr>
              <a:t> </a:t>
            </a:r>
            <a:r>
              <a:rPr lang="en-US" sz="2800" dirty="0" err="1">
                <a:latin typeface="+mn-lt"/>
              </a:rPr>
              <a:t>lacht</a:t>
            </a:r>
            <a:r>
              <a:rPr lang="en-US" sz="2800" dirty="0">
                <a:latin typeface="+mn-lt"/>
              </a:rPr>
              <a:t> </a:t>
            </a:r>
            <a:r>
              <a:rPr lang="en-US" sz="2800" dirty="0" err="1">
                <a:latin typeface="+mn-lt"/>
              </a:rPr>
              <a:t>erover</a:t>
            </a:r>
            <a:r>
              <a:rPr lang="en-US" sz="2800" dirty="0">
                <a:latin typeface="+mn-lt"/>
              </a:rPr>
              <a:t> en </a:t>
            </a:r>
            <a:r>
              <a:rPr lang="en-US" sz="2800" dirty="0" err="1">
                <a:latin typeface="+mn-lt"/>
              </a:rPr>
              <a:t>niemand</a:t>
            </a:r>
            <a:r>
              <a:rPr lang="en-US" sz="2800" dirty="0">
                <a:latin typeface="+mn-lt"/>
              </a:rPr>
              <a:t> </a:t>
            </a:r>
            <a:r>
              <a:rPr lang="en-US" sz="2800" dirty="0" err="1">
                <a:latin typeface="+mn-lt"/>
              </a:rPr>
              <a:t>doet</a:t>
            </a:r>
            <a:r>
              <a:rPr lang="en-US" sz="2800" dirty="0">
                <a:latin typeface="+mn-lt"/>
              </a:rPr>
              <a:t> er wat </a:t>
            </a:r>
            <a:r>
              <a:rPr lang="en-US" sz="2800" dirty="0" err="1">
                <a:latin typeface="+mn-lt"/>
              </a:rPr>
              <a:t>aan</a:t>
            </a:r>
            <a:r>
              <a:rPr lang="en-US" sz="2800" dirty="0">
                <a:latin typeface="+mn-lt"/>
              </a:rPr>
              <a:t>. Voor Sepp is er </a:t>
            </a:r>
            <a:r>
              <a:rPr lang="en-US" sz="2800" dirty="0" err="1">
                <a:latin typeface="+mn-lt"/>
              </a:rPr>
              <a:t>een</a:t>
            </a:r>
            <a:r>
              <a:rPr lang="en-US" sz="2800" dirty="0">
                <a:latin typeface="+mn-lt"/>
              </a:rPr>
              <a:t> </a:t>
            </a:r>
            <a:r>
              <a:rPr lang="en-US" sz="2800" dirty="0" err="1">
                <a:latin typeface="+mn-lt"/>
              </a:rPr>
              <a:t>grens</a:t>
            </a:r>
            <a:r>
              <a:rPr lang="en-US" sz="2800" dirty="0">
                <a:latin typeface="+mn-lt"/>
              </a:rPr>
              <a:t> </a:t>
            </a:r>
            <a:r>
              <a:rPr lang="en-US" sz="2800" dirty="0" err="1">
                <a:latin typeface="+mn-lt"/>
              </a:rPr>
              <a:t>bereikt</a:t>
            </a:r>
            <a:r>
              <a:rPr lang="en-US" sz="2800" dirty="0">
                <a:latin typeface="+mn-lt"/>
              </a:rPr>
              <a:t>. </a:t>
            </a:r>
            <a:r>
              <a:rPr lang="en-US" sz="2800" dirty="0" err="1">
                <a:latin typeface="+mn-lt"/>
              </a:rPr>
              <a:t>Dit</a:t>
            </a:r>
            <a:r>
              <a:rPr lang="en-US" sz="2800" dirty="0">
                <a:latin typeface="+mn-lt"/>
              </a:rPr>
              <a:t> </a:t>
            </a:r>
            <a:r>
              <a:rPr lang="en-US" sz="2800" dirty="0" err="1">
                <a:latin typeface="+mn-lt"/>
              </a:rPr>
              <a:t>gaat</a:t>
            </a:r>
            <a:r>
              <a:rPr lang="en-US" sz="2800" dirty="0">
                <a:latin typeface="+mn-lt"/>
              </a:rPr>
              <a:t> </a:t>
            </a:r>
            <a:r>
              <a:rPr lang="en-US" sz="2800" dirty="0" err="1">
                <a:latin typeface="+mn-lt"/>
              </a:rPr>
              <a:t>te</a:t>
            </a:r>
            <a:r>
              <a:rPr lang="en-US" sz="2800" dirty="0">
                <a:latin typeface="+mn-lt"/>
              </a:rPr>
              <a:t> ver. </a:t>
            </a:r>
            <a:r>
              <a:rPr lang="en-US" sz="2800" dirty="0" err="1">
                <a:latin typeface="+mn-lt"/>
              </a:rPr>
              <a:t>Hij</a:t>
            </a:r>
            <a:r>
              <a:rPr lang="en-US" sz="2800" dirty="0">
                <a:latin typeface="+mn-lt"/>
              </a:rPr>
              <a:t> </a:t>
            </a:r>
            <a:r>
              <a:rPr lang="en-US" sz="2800" dirty="0" err="1">
                <a:latin typeface="+mn-lt"/>
              </a:rPr>
              <a:t>besluit</a:t>
            </a:r>
            <a:r>
              <a:rPr lang="en-US" sz="2800" dirty="0">
                <a:latin typeface="+mn-lt"/>
              </a:rPr>
              <a:t>: </a:t>
            </a:r>
            <a:r>
              <a:rPr lang="en-US" sz="2800" dirty="0" err="1">
                <a:latin typeface="+mn-lt"/>
              </a:rPr>
              <a:t>ik</a:t>
            </a:r>
            <a:r>
              <a:rPr lang="en-US" sz="2800" dirty="0">
                <a:latin typeface="+mn-lt"/>
              </a:rPr>
              <a:t> ga </a:t>
            </a:r>
            <a:r>
              <a:rPr lang="en-US" sz="2800" dirty="0" err="1">
                <a:latin typeface="+mn-lt"/>
              </a:rPr>
              <a:t>iets</a:t>
            </a:r>
            <a:r>
              <a:rPr lang="en-US" sz="2800" dirty="0">
                <a:latin typeface="+mn-lt"/>
              </a:rPr>
              <a:t> </a:t>
            </a:r>
            <a:r>
              <a:rPr lang="en-US" sz="2800" dirty="0" err="1">
                <a:latin typeface="+mn-lt"/>
              </a:rPr>
              <a:t>doen</a:t>
            </a:r>
            <a:r>
              <a:rPr lang="en-US" sz="2800" dirty="0">
                <a:latin typeface="+mn-lt"/>
              </a:rPr>
              <a:t> wat </a:t>
            </a:r>
            <a:r>
              <a:rPr lang="en-US" sz="2800" dirty="0" err="1">
                <a:latin typeface="+mn-lt"/>
              </a:rPr>
              <a:t>niemand</a:t>
            </a:r>
            <a:r>
              <a:rPr lang="en-US" sz="2800" dirty="0">
                <a:latin typeface="+mn-lt"/>
              </a:rPr>
              <a:t> </a:t>
            </a:r>
            <a:r>
              <a:rPr lang="en-US" sz="2800" dirty="0" err="1">
                <a:latin typeface="+mn-lt"/>
              </a:rPr>
              <a:t>verwacht</a:t>
            </a:r>
            <a:r>
              <a:rPr lang="en-US" sz="2800" dirty="0">
                <a:latin typeface="+mn-lt"/>
              </a:rPr>
              <a:t>…</a:t>
            </a:r>
            <a:endParaRPr lang="nl-NL" sz="2800" dirty="0">
              <a:latin typeface="+mn-lt"/>
            </a:endParaRPr>
          </a:p>
        </p:txBody>
      </p:sp>
    </p:spTree>
    <p:extLst>
      <p:ext uri="{BB962C8B-B14F-4D97-AF65-F5344CB8AC3E}">
        <p14:creationId xmlns:p14="http://schemas.microsoft.com/office/powerpoint/2010/main" val="33116201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hlinkClick r:id="rId2" action="ppaction://hlinksldjump"/>
            <a:extLst>
              <a:ext uri="{FF2B5EF4-FFF2-40B4-BE49-F238E27FC236}">
                <a16:creationId xmlns:a16="http://schemas.microsoft.com/office/drawing/2014/main" id="{52D0BA6D-E08E-32A5-6E32-F9CDCA53BCD5}"/>
              </a:ext>
            </a:extLst>
          </p:cNvPr>
          <p:cNvPicPr>
            <a:picLocks noChangeAspect="1"/>
          </p:cNvPicPr>
          <p:nvPr/>
        </p:nvPicPr>
        <p:blipFill>
          <a:blip r:embed="rId3"/>
          <a:stretch>
            <a:fillRect/>
          </a:stretch>
        </p:blipFill>
        <p:spPr>
          <a:xfrm rot="244093">
            <a:off x="10774542" y="5446752"/>
            <a:ext cx="1701130" cy="158011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5" name="Tekstvak 4">
            <a:extLst>
              <a:ext uri="{FF2B5EF4-FFF2-40B4-BE49-F238E27FC236}">
                <a16:creationId xmlns:a16="http://schemas.microsoft.com/office/drawing/2014/main" id="{56F2A9E1-EC5D-D26D-34A5-C272A0EC1241}"/>
              </a:ext>
            </a:extLst>
          </p:cNvPr>
          <p:cNvSpPr txBox="1"/>
          <p:nvPr/>
        </p:nvSpPr>
        <p:spPr>
          <a:xfrm>
            <a:off x="556591" y="3028890"/>
            <a:ext cx="508473" cy="400110"/>
          </a:xfrm>
          <a:prstGeom prst="rect">
            <a:avLst/>
          </a:prstGeom>
          <a:noFill/>
        </p:spPr>
        <p:txBody>
          <a:bodyPr wrap="none" rtlCol="0">
            <a:spAutoFit/>
          </a:bodyPr>
          <a:lstStyle/>
          <a:p>
            <a:r>
              <a:rPr lang="nl-NL" sz="2000" dirty="0">
                <a:solidFill>
                  <a:schemeClr val="bg2">
                    <a:lumMod val="25000"/>
                  </a:schemeClr>
                </a:solidFill>
              </a:rPr>
              <a:t>15.</a:t>
            </a:r>
          </a:p>
        </p:txBody>
      </p:sp>
      <p:sp>
        <p:nvSpPr>
          <p:cNvPr id="6" name="Titel 1">
            <a:extLst>
              <a:ext uri="{FF2B5EF4-FFF2-40B4-BE49-F238E27FC236}">
                <a16:creationId xmlns:a16="http://schemas.microsoft.com/office/drawing/2014/main" id="{643D0209-CFDD-FD79-F918-E4683B4F426F}"/>
              </a:ext>
            </a:extLst>
          </p:cNvPr>
          <p:cNvSpPr txBox="1">
            <a:spLocks/>
          </p:cNvSpPr>
          <p:nvPr/>
        </p:nvSpPr>
        <p:spPr>
          <a:xfrm>
            <a:off x="2684645" y="1392492"/>
            <a:ext cx="8119190" cy="295232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2800" dirty="0">
                <a:latin typeface="+mn-lt"/>
              </a:rPr>
              <a:t>Britt is </a:t>
            </a:r>
            <a:r>
              <a:rPr lang="en-US" sz="2800" dirty="0" err="1">
                <a:latin typeface="+mn-lt"/>
              </a:rPr>
              <a:t>haar</a:t>
            </a:r>
            <a:r>
              <a:rPr lang="en-US" sz="2800" dirty="0">
                <a:latin typeface="+mn-lt"/>
              </a:rPr>
              <a:t> </a:t>
            </a:r>
            <a:r>
              <a:rPr lang="en-US" sz="2800" dirty="0" err="1">
                <a:latin typeface="+mn-lt"/>
              </a:rPr>
              <a:t>telefoon</a:t>
            </a:r>
            <a:r>
              <a:rPr lang="en-US" sz="2800" dirty="0">
                <a:latin typeface="+mn-lt"/>
              </a:rPr>
              <a:t> </a:t>
            </a:r>
            <a:r>
              <a:rPr lang="en-US" sz="2800" dirty="0" err="1">
                <a:latin typeface="+mn-lt"/>
              </a:rPr>
              <a:t>kwijt</a:t>
            </a:r>
            <a:r>
              <a:rPr lang="en-US" sz="2800" dirty="0">
                <a:latin typeface="+mn-lt"/>
              </a:rPr>
              <a:t>. </a:t>
            </a:r>
            <a:r>
              <a:rPr lang="en-US" sz="2800" dirty="0" err="1">
                <a:latin typeface="+mn-lt"/>
              </a:rPr>
              <a:t>Een</a:t>
            </a:r>
            <a:r>
              <a:rPr lang="en-US" sz="2800" dirty="0">
                <a:latin typeface="+mn-lt"/>
              </a:rPr>
              <a:t> </a:t>
            </a:r>
            <a:r>
              <a:rPr lang="en-US" sz="2800" dirty="0" err="1">
                <a:latin typeface="+mn-lt"/>
              </a:rPr>
              <a:t>vriendin</a:t>
            </a:r>
            <a:r>
              <a:rPr lang="en-US" sz="2800" dirty="0">
                <a:latin typeface="+mn-lt"/>
              </a:rPr>
              <a:t> </a:t>
            </a:r>
            <a:r>
              <a:rPr lang="en-US" sz="2800" dirty="0" err="1">
                <a:latin typeface="+mn-lt"/>
              </a:rPr>
              <a:t>belde</a:t>
            </a:r>
            <a:r>
              <a:rPr lang="en-US" sz="2800" dirty="0">
                <a:latin typeface="+mn-lt"/>
              </a:rPr>
              <a:t> </a:t>
            </a:r>
            <a:r>
              <a:rPr lang="en-US" sz="2800" dirty="0" err="1">
                <a:latin typeface="+mn-lt"/>
              </a:rPr>
              <a:t>toevallig</a:t>
            </a:r>
            <a:r>
              <a:rPr lang="en-US" sz="2800" dirty="0">
                <a:latin typeface="+mn-lt"/>
              </a:rPr>
              <a:t> en </a:t>
            </a:r>
            <a:r>
              <a:rPr lang="en-US" sz="2800" dirty="0" err="1">
                <a:latin typeface="+mn-lt"/>
              </a:rPr>
              <a:t>toen</a:t>
            </a:r>
            <a:r>
              <a:rPr lang="en-US" sz="2800" dirty="0">
                <a:latin typeface="+mn-lt"/>
              </a:rPr>
              <a:t> </a:t>
            </a:r>
            <a:r>
              <a:rPr lang="en-US" sz="2800" dirty="0" err="1">
                <a:latin typeface="+mn-lt"/>
              </a:rPr>
              <a:t>nam</a:t>
            </a:r>
            <a:r>
              <a:rPr lang="en-US" sz="2800" dirty="0">
                <a:latin typeface="+mn-lt"/>
              </a:rPr>
              <a:t> er </a:t>
            </a:r>
            <a:r>
              <a:rPr lang="en-US" sz="2800" dirty="0" err="1">
                <a:latin typeface="+mn-lt"/>
              </a:rPr>
              <a:t>een</a:t>
            </a:r>
            <a:r>
              <a:rPr lang="en-US" sz="2800" dirty="0">
                <a:latin typeface="+mn-lt"/>
              </a:rPr>
              <a:t> man op. </a:t>
            </a:r>
            <a:r>
              <a:rPr lang="en-US" sz="2800" dirty="0" err="1">
                <a:latin typeface="+mn-lt"/>
              </a:rPr>
              <a:t>Hij</a:t>
            </a:r>
            <a:r>
              <a:rPr lang="en-US" sz="2800" dirty="0">
                <a:latin typeface="+mn-lt"/>
              </a:rPr>
              <a:t> </a:t>
            </a:r>
            <a:r>
              <a:rPr lang="en-US" sz="2800" dirty="0" err="1">
                <a:latin typeface="+mn-lt"/>
              </a:rPr>
              <a:t>heeft</a:t>
            </a:r>
            <a:r>
              <a:rPr lang="en-US" sz="2800" dirty="0">
                <a:latin typeface="+mn-lt"/>
              </a:rPr>
              <a:t> de </a:t>
            </a:r>
            <a:r>
              <a:rPr lang="en-US" sz="2800" dirty="0" err="1">
                <a:latin typeface="+mn-lt"/>
              </a:rPr>
              <a:t>telefoon</a:t>
            </a:r>
            <a:r>
              <a:rPr lang="en-US" sz="2800" dirty="0">
                <a:latin typeface="+mn-lt"/>
              </a:rPr>
              <a:t> </a:t>
            </a:r>
            <a:r>
              <a:rPr lang="en-US" sz="2800" dirty="0" err="1">
                <a:latin typeface="+mn-lt"/>
              </a:rPr>
              <a:t>gevonden</a:t>
            </a:r>
            <a:r>
              <a:rPr lang="en-US" sz="2800" dirty="0">
                <a:latin typeface="+mn-lt"/>
              </a:rPr>
              <a:t> </a:t>
            </a:r>
            <a:r>
              <a:rPr lang="en-US" sz="2800" dirty="0" err="1">
                <a:latin typeface="+mn-lt"/>
              </a:rPr>
              <a:t>kan</a:t>
            </a:r>
            <a:r>
              <a:rPr lang="en-US" sz="2800" dirty="0">
                <a:latin typeface="+mn-lt"/>
              </a:rPr>
              <a:t> hem </a:t>
            </a:r>
            <a:r>
              <a:rPr lang="en-US" sz="2800" dirty="0" err="1">
                <a:latin typeface="+mn-lt"/>
              </a:rPr>
              <a:t>overmorgen</a:t>
            </a:r>
            <a:r>
              <a:rPr lang="en-US" sz="2800" dirty="0">
                <a:latin typeface="+mn-lt"/>
              </a:rPr>
              <a:t> </a:t>
            </a:r>
            <a:r>
              <a:rPr lang="en-US" sz="2800" dirty="0" err="1">
                <a:latin typeface="+mn-lt"/>
              </a:rPr>
              <a:t>naar</a:t>
            </a:r>
            <a:r>
              <a:rPr lang="en-US" sz="2800" dirty="0">
                <a:latin typeface="+mn-lt"/>
              </a:rPr>
              <a:t> het </a:t>
            </a:r>
            <a:r>
              <a:rPr lang="en-US" sz="2800" dirty="0" err="1">
                <a:latin typeface="+mn-lt"/>
              </a:rPr>
              <a:t>politiebureau</a:t>
            </a:r>
            <a:r>
              <a:rPr lang="en-US" sz="2800" dirty="0">
                <a:latin typeface="+mn-lt"/>
              </a:rPr>
              <a:t> </a:t>
            </a:r>
            <a:r>
              <a:rPr lang="en-US" sz="2800" dirty="0" err="1">
                <a:latin typeface="+mn-lt"/>
              </a:rPr>
              <a:t>brengen</a:t>
            </a:r>
            <a:r>
              <a:rPr lang="en-US" sz="2800" dirty="0">
                <a:latin typeface="+mn-lt"/>
              </a:rPr>
              <a:t>. Maar ze </a:t>
            </a:r>
            <a:r>
              <a:rPr lang="en-US" sz="2800" dirty="0" err="1">
                <a:latin typeface="+mn-lt"/>
              </a:rPr>
              <a:t>kan</a:t>
            </a:r>
            <a:r>
              <a:rPr lang="en-US" sz="2800" dirty="0">
                <a:latin typeface="+mn-lt"/>
              </a:rPr>
              <a:t> de </a:t>
            </a:r>
            <a:r>
              <a:rPr lang="en-US" sz="2800" dirty="0" err="1">
                <a:latin typeface="+mn-lt"/>
              </a:rPr>
              <a:t>telefoon</a:t>
            </a:r>
            <a:r>
              <a:rPr lang="en-US" sz="2800" dirty="0">
                <a:latin typeface="+mn-lt"/>
              </a:rPr>
              <a:t> ook </a:t>
            </a:r>
            <a:r>
              <a:rPr lang="en-US" sz="2800" dirty="0" err="1">
                <a:latin typeface="+mn-lt"/>
              </a:rPr>
              <a:t>bij</a:t>
            </a:r>
            <a:r>
              <a:rPr lang="en-US" sz="2800" dirty="0">
                <a:latin typeface="+mn-lt"/>
              </a:rPr>
              <a:t> hem </a:t>
            </a:r>
            <a:r>
              <a:rPr lang="en-US" sz="2800" dirty="0" err="1">
                <a:latin typeface="+mn-lt"/>
              </a:rPr>
              <a:t>komen</a:t>
            </a:r>
            <a:r>
              <a:rPr lang="en-US" sz="2800" dirty="0">
                <a:latin typeface="+mn-lt"/>
              </a:rPr>
              <a:t> </a:t>
            </a:r>
            <a:r>
              <a:rPr lang="en-US" sz="2800" dirty="0" err="1">
                <a:latin typeface="+mn-lt"/>
              </a:rPr>
              <a:t>ophalen</a:t>
            </a:r>
            <a:r>
              <a:rPr lang="en-US" sz="2800" dirty="0">
                <a:latin typeface="+mn-lt"/>
              </a:rPr>
              <a:t> </a:t>
            </a:r>
            <a:r>
              <a:rPr lang="en-US" sz="2800" dirty="0" err="1">
                <a:latin typeface="+mn-lt"/>
              </a:rPr>
              <a:t>als</a:t>
            </a:r>
            <a:r>
              <a:rPr lang="en-US" sz="2800" dirty="0">
                <a:latin typeface="+mn-lt"/>
              </a:rPr>
              <a:t> ze </a:t>
            </a:r>
            <a:r>
              <a:rPr lang="en-US" sz="2800" dirty="0" err="1">
                <a:latin typeface="+mn-lt"/>
              </a:rPr>
              <a:t>wil</a:t>
            </a:r>
            <a:r>
              <a:rPr lang="en-US" sz="2800" dirty="0">
                <a:latin typeface="+mn-lt"/>
              </a:rPr>
              <a:t>. </a:t>
            </a:r>
            <a:r>
              <a:rPr lang="en-US" sz="2800" dirty="0" err="1">
                <a:latin typeface="+mn-lt"/>
              </a:rPr>
              <a:t>Hij</a:t>
            </a:r>
            <a:r>
              <a:rPr lang="en-US" sz="2800" dirty="0">
                <a:latin typeface="+mn-lt"/>
              </a:rPr>
              <a:t> is nu </a:t>
            </a:r>
            <a:r>
              <a:rPr lang="en-US" sz="2800" dirty="0" err="1">
                <a:latin typeface="+mn-lt"/>
              </a:rPr>
              <a:t>thuis</a:t>
            </a:r>
            <a:r>
              <a:rPr lang="en-US" sz="2800" dirty="0">
                <a:latin typeface="+mn-lt"/>
              </a:rPr>
              <a:t>. </a:t>
            </a:r>
            <a:r>
              <a:rPr lang="en-US" sz="2800" dirty="0" err="1">
                <a:latin typeface="+mn-lt"/>
              </a:rPr>
              <a:t>Dat</a:t>
            </a:r>
            <a:r>
              <a:rPr lang="en-US" sz="2800" dirty="0">
                <a:latin typeface="+mn-lt"/>
              </a:rPr>
              <a:t> is </a:t>
            </a:r>
            <a:r>
              <a:rPr lang="en-US" sz="2800" dirty="0" err="1">
                <a:latin typeface="+mn-lt"/>
              </a:rPr>
              <a:t>makkelijker</a:t>
            </a:r>
            <a:r>
              <a:rPr lang="en-US" sz="2800" dirty="0">
                <a:latin typeface="+mn-lt"/>
              </a:rPr>
              <a:t> en </a:t>
            </a:r>
            <a:r>
              <a:rPr lang="en-US" sz="2800" dirty="0" err="1">
                <a:latin typeface="+mn-lt"/>
              </a:rPr>
              <a:t>sneller</a:t>
            </a:r>
            <a:r>
              <a:rPr lang="en-US" sz="2800" dirty="0">
                <a:latin typeface="+mn-lt"/>
              </a:rPr>
              <a:t>.</a:t>
            </a:r>
            <a:endParaRPr lang="nl-NL" sz="2800" dirty="0">
              <a:latin typeface="+mn-lt"/>
            </a:endParaRPr>
          </a:p>
        </p:txBody>
      </p:sp>
    </p:spTree>
    <p:extLst>
      <p:ext uri="{BB962C8B-B14F-4D97-AF65-F5344CB8AC3E}">
        <p14:creationId xmlns:p14="http://schemas.microsoft.com/office/powerpoint/2010/main" val="15606808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hlinkClick r:id="rId2" action="ppaction://hlinksldjump"/>
            <a:extLst>
              <a:ext uri="{FF2B5EF4-FFF2-40B4-BE49-F238E27FC236}">
                <a16:creationId xmlns:a16="http://schemas.microsoft.com/office/drawing/2014/main" id="{DBE6C61E-A0D2-A88C-0D06-20A32B82E8BD}"/>
              </a:ext>
            </a:extLst>
          </p:cNvPr>
          <p:cNvPicPr>
            <a:picLocks noChangeAspect="1"/>
          </p:cNvPicPr>
          <p:nvPr/>
        </p:nvPicPr>
        <p:blipFill>
          <a:blip r:embed="rId3"/>
          <a:stretch>
            <a:fillRect/>
          </a:stretch>
        </p:blipFill>
        <p:spPr>
          <a:xfrm rot="244093">
            <a:off x="10774542" y="5446752"/>
            <a:ext cx="1701130" cy="158011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6" name="Tekstvak 5">
            <a:extLst>
              <a:ext uri="{FF2B5EF4-FFF2-40B4-BE49-F238E27FC236}">
                <a16:creationId xmlns:a16="http://schemas.microsoft.com/office/drawing/2014/main" id="{012344E0-FD41-9389-5337-68E0D1FC2BB1}"/>
              </a:ext>
            </a:extLst>
          </p:cNvPr>
          <p:cNvSpPr txBox="1"/>
          <p:nvPr/>
        </p:nvSpPr>
        <p:spPr>
          <a:xfrm>
            <a:off x="556591" y="3028890"/>
            <a:ext cx="508473" cy="400110"/>
          </a:xfrm>
          <a:prstGeom prst="rect">
            <a:avLst/>
          </a:prstGeom>
          <a:noFill/>
        </p:spPr>
        <p:txBody>
          <a:bodyPr wrap="none" rtlCol="0">
            <a:spAutoFit/>
          </a:bodyPr>
          <a:lstStyle/>
          <a:p>
            <a:r>
              <a:rPr lang="nl-NL" sz="2000" dirty="0">
                <a:solidFill>
                  <a:schemeClr val="bg2">
                    <a:lumMod val="25000"/>
                  </a:schemeClr>
                </a:solidFill>
              </a:rPr>
              <a:t>16.</a:t>
            </a:r>
          </a:p>
        </p:txBody>
      </p:sp>
      <p:sp>
        <p:nvSpPr>
          <p:cNvPr id="7" name="Titel 1">
            <a:extLst>
              <a:ext uri="{FF2B5EF4-FFF2-40B4-BE49-F238E27FC236}">
                <a16:creationId xmlns:a16="http://schemas.microsoft.com/office/drawing/2014/main" id="{AC6B9AD2-1B7C-0993-C0F8-1DEE09D3F47F}"/>
              </a:ext>
            </a:extLst>
          </p:cNvPr>
          <p:cNvSpPr txBox="1">
            <a:spLocks/>
          </p:cNvSpPr>
          <p:nvPr/>
        </p:nvSpPr>
        <p:spPr>
          <a:xfrm>
            <a:off x="2801987" y="1665920"/>
            <a:ext cx="7803065" cy="295232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2800" dirty="0" err="1">
                <a:latin typeface="+mn-lt"/>
              </a:rPr>
              <a:t>Souf</a:t>
            </a:r>
            <a:r>
              <a:rPr lang="en-US" sz="2800" dirty="0">
                <a:latin typeface="+mn-lt"/>
              </a:rPr>
              <a:t> </a:t>
            </a:r>
            <a:r>
              <a:rPr lang="en-US" sz="2800" dirty="0" err="1">
                <a:latin typeface="+mn-lt"/>
              </a:rPr>
              <a:t>ziet</a:t>
            </a:r>
            <a:r>
              <a:rPr lang="en-US" sz="2800" dirty="0">
                <a:latin typeface="+mn-lt"/>
              </a:rPr>
              <a:t> hele dure sneakers die </a:t>
            </a:r>
            <a:r>
              <a:rPr lang="en-US" sz="2800" dirty="0" err="1">
                <a:latin typeface="+mn-lt"/>
              </a:rPr>
              <a:t>hij</a:t>
            </a:r>
            <a:r>
              <a:rPr lang="en-US" sz="2800" dirty="0">
                <a:latin typeface="+mn-lt"/>
              </a:rPr>
              <a:t> </a:t>
            </a:r>
            <a:r>
              <a:rPr lang="en-US" sz="2800" dirty="0" err="1">
                <a:latin typeface="+mn-lt"/>
              </a:rPr>
              <a:t>graag</a:t>
            </a:r>
            <a:r>
              <a:rPr lang="en-US" sz="2800" dirty="0">
                <a:latin typeface="+mn-lt"/>
              </a:rPr>
              <a:t> </a:t>
            </a:r>
            <a:r>
              <a:rPr lang="en-US" sz="2800" dirty="0" err="1">
                <a:latin typeface="+mn-lt"/>
              </a:rPr>
              <a:t>wil</a:t>
            </a:r>
            <a:r>
              <a:rPr lang="en-US" sz="2800" dirty="0">
                <a:latin typeface="+mn-lt"/>
              </a:rPr>
              <a:t>. Maar met </a:t>
            </a:r>
            <a:r>
              <a:rPr lang="en-US" sz="2800" dirty="0" err="1">
                <a:latin typeface="+mn-lt"/>
              </a:rPr>
              <a:t>vakkenvullen</a:t>
            </a:r>
            <a:r>
              <a:rPr lang="en-US" sz="2800" dirty="0">
                <a:latin typeface="+mn-lt"/>
              </a:rPr>
              <a:t> </a:t>
            </a:r>
            <a:r>
              <a:rPr lang="en-US" sz="2800" dirty="0" err="1">
                <a:latin typeface="+mn-lt"/>
              </a:rPr>
              <a:t>gaat</a:t>
            </a:r>
            <a:r>
              <a:rPr lang="en-US" sz="2800" dirty="0">
                <a:latin typeface="+mn-lt"/>
              </a:rPr>
              <a:t> </a:t>
            </a:r>
            <a:r>
              <a:rPr lang="en-US" sz="2800" dirty="0" err="1">
                <a:latin typeface="+mn-lt"/>
              </a:rPr>
              <a:t>sparen</a:t>
            </a:r>
            <a:r>
              <a:rPr lang="en-US" sz="2800" dirty="0">
                <a:latin typeface="+mn-lt"/>
              </a:rPr>
              <a:t> </a:t>
            </a:r>
            <a:r>
              <a:rPr lang="en-US" sz="2800" dirty="0" err="1">
                <a:latin typeface="+mn-lt"/>
              </a:rPr>
              <a:t>echt</a:t>
            </a:r>
            <a:r>
              <a:rPr lang="en-US" sz="2800" dirty="0">
                <a:latin typeface="+mn-lt"/>
              </a:rPr>
              <a:t> lang </a:t>
            </a:r>
            <a:r>
              <a:rPr lang="en-US" sz="2800" dirty="0" err="1">
                <a:latin typeface="+mn-lt"/>
              </a:rPr>
              <a:t>duren</a:t>
            </a:r>
            <a:r>
              <a:rPr lang="en-US" sz="2800" dirty="0">
                <a:latin typeface="+mn-lt"/>
              </a:rPr>
              <a:t>. </a:t>
            </a:r>
            <a:r>
              <a:rPr lang="en-US" sz="2800" dirty="0" err="1">
                <a:latin typeface="+mn-lt"/>
              </a:rPr>
              <a:t>Tegen</a:t>
            </a:r>
            <a:r>
              <a:rPr lang="en-US" sz="2800" dirty="0">
                <a:latin typeface="+mn-lt"/>
              </a:rPr>
              <a:t> de </a:t>
            </a:r>
            <a:r>
              <a:rPr lang="en-US" sz="2800" dirty="0" err="1">
                <a:latin typeface="+mn-lt"/>
              </a:rPr>
              <a:t>tijd</a:t>
            </a:r>
            <a:r>
              <a:rPr lang="en-US" sz="2800" dirty="0">
                <a:latin typeface="+mn-lt"/>
              </a:rPr>
              <a:t> </a:t>
            </a:r>
            <a:r>
              <a:rPr lang="en-US" sz="2800" dirty="0" err="1">
                <a:latin typeface="+mn-lt"/>
              </a:rPr>
              <a:t>dat</a:t>
            </a:r>
            <a:r>
              <a:rPr lang="en-US" sz="2800" dirty="0">
                <a:latin typeface="+mn-lt"/>
              </a:rPr>
              <a:t> </a:t>
            </a:r>
            <a:r>
              <a:rPr lang="en-US" sz="2800" dirty="0" err="1">
                <a:latin typeface="+mn-lt"/>
              </a:rPr>
              <a:t>hij</a:t>
            </a:r>
            <a:r>
              <a:rPr lang="en-US" sz="2800" dirty="0">
                <a:latin typeface="+mn-lt"/>
              </a:rPr>
              <a:t> het geld </a:t>
            </a:r>
            <a:r>
              <a:rPr lang="en-US" sz="2800" dirty="0" err="1">
                <a:latin typeface="+mn-lt"/>
              </a:rPr>
              <a:t>bij</a:t>
            </a:r>
            <a:r>
              <a:rPr lang="en-US" sz="2800" dirty="0">
                <a:latin typeface="+mn-lt"/>
              </a:rPr>
              <a:t> </a:t>
            </a:r>
            <a:r>
              <a:rPr lang="en-US" sz="2800" dirty="0" err="1">
                <a:latin typeface="+mn-lt"/>
              </a:rPr>
              <a:t>elkaar</a:t>
            </a:r>
            <a:r>
              <a:rPr lang="en-US" sz="2800" dirty="0">
                <a:latin typeface="+mn-lt"/>
              </a:rPr>
              <a:t> </a:t>
            </a:r>
            <a:r>
              <a:rPr lang="en-US" sz="2800" dirty="0" err="1">
                <a:latin typeface="+mn-lt"/>
              </a:rPr>
              <a:t>heeft</a:t>
            </a:r>
            <a:r>
              <a:rPr lang="en-US" sz="2800" dirty="0">
                <a:latin typeface="+mn-lt"/>
              </a:rPr>
              <a:t>, </a:t>
            </a:r>
            <a:r>
              <a:rPr lang="en-US" sz="2800" dirty="0" err="1">
                <a:latin typeface="+mn-lt"/>
              </a:rPr>
              <a:t>zijn</a:t>
            </a:r>
            <a:r>
              <a:rPr lang="en-US" sz="2800" dirty="0">
                <a:latin typeface="+mn-lt"/>
              </a:rPr>
              <a:t> die </a:t>
            </a:r>
            <a:r>
              <a:rPr lang="en-US" sz="2800" dirty="0" err="1">
                <a:latin typeface="+mn-lt"/>
              </a:rPr>
              <a:t>schoenen</a:t>
            </a:r>
            <a:r>
              <a:rPr lang="en-US" sz="2800" dirty="0">
                <a:latin typeface="+mn-lt"/>
              </a:rPr>
              <a:t> vast al </a:t>
            </a:r>
            <a:r>
              <a:rPr lang="en-US" sz="2800" dirty="0" err="1">
                <a:latin typeface="+mn-lt"/>
              </a:rPr>
              <a:t>weg</a:t>
            </a:r>
            <a:r>
              <a:rPr lang="en-US" sz="2800" dirty="0">
                <a:latin typeface="+mn-lt"/>
              </a:rPr>
              <a:t>. Op </a:t>
            </a:r>
            <a:r>
              <a:rPr lang="en-US" sz="2800" dirty="0" err="1">
                <a:latin typeface="+mn-lt"/>
              </a:rPr>
              <a:t>insta</a:t>
            </a:r>
            <a:r>
              <a:rPr lang="en-US" sz="2800" dirty="0">
                <a:latin typeface="+mn-lt"/>
              </a:rPr>
              <a:t> </a:t>
            </a:r>
            <a:r>
              <a:rPr lang="en-US" sz="2800" dirty="0" err="1">
                <a:latin typeface="+mn-lt"/>
              </a:rPr>
              <a:t>ziet</a:t>
            </a:r>
            <a:r>
              <a:rPr lang="en-US" sz="2800" dirty="0">
                <a:latin typeface="+mn-lt"/>
              </a:rPr>
              <a:t> </a:t>
            </a:r>
            <a:r>
              <a:rPr lang="en-US" sz="2800" dirty="0" err="1">
                <a:latin typeface="+mn-lt"/>
              </a:rPr>
              <a:t>hij</a:t>
            </a:r>
            <a:r>
              <a:rPr lang="en-US" sz="2800" dirty="0">
                <a:latin typeface="+mn-lt"/>
              </a:rPr>
              <a:t> </a:t>
            </a:r>
            <a:r>
              <a:rPr lang="en-US" sz="2800" dirty="0" err="1">
                <a:latin typeface="+mn-lt"/>
              </a:rPr>
              <a:t>een</a:t>
            </a:r>
            <a:r>
              <a:rPr lang="en-US" sz="2800" dirty="0">
                <a:latin typeface="+mn-lt"/>
              </a:rPr>
              <a:t> post “Wil </a:t>
            </a:r>
            <a:r>
              <a:rPr lang="en-US" sz="2800" dirty="0" err="1">
                <a:latin typeface="+mn-lt"/>
              </a:rPr>
              <a:t>jij</a:t>
            </a:r>
            <a:r>
              <a:rPr lang="en-US" sz="2800" dirty="0">
                <a:latin typeface="+mn-lt"/>
              </a:rPr>
              <a:t> </a:t>
            </a:r>
            <a:r>
              <a:rPr lang="en-US" sz="2800" dirty="0" err="1">
                <a:latin typeface="+mn-lt"/>
              </a:rPr>
              <a:t>snel</a:t>
            </a:r>
            <a:r>
              <a:rPr lang="en-US" sz="2800" dirty="0">
                <a:latin typeface="+mn-lt"/>
              </a:rPr>
              <a:t> geld </a:t>
            </a:r>
            <a:r>
              <a:rPr lang="en-US" sz="2800" dirty="0" err="1">
                <a:latin typeface="+mn-lt"/>
              </a:rPr>
              <a:t>verdienen</a:t>
            </a:r>
            <a:r>
              <a:rPr lang="en-US" sz="2800" dirty="0">
                <a:latin typeface="+mn-lt"/>
              </a:rPr>
              <a:t>?”</a:t>
            </a:r>
            <a:endParaRPr lang="nl-NL" sz="2800" dirty="0">
              <a:latin typeface="+mn-lt"/>
            </a:endParaRPr>
          </a:p>
        </p:txBody>
      </p:sp>
    </p:spTree>
    <p:extLst>
      <p:ext uri="{BB962C8B-B14F-4D97-AF65-F5344CB8AC3E}">
        <p14:creationId xmlns:p14="http://schemas.microsoft.com/office/powerpoint/2010/main" val="15558556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hlinkClick r:id="rId2" action="ppaction://hlinksldjump"/>
            <a:extLst>
              <a:ext uri="{FF2B5EF4-FFF2-40B4-BE49-F238E27FC236}">
                <a16:creationId xmlns:a16="http://schemas.microsoft.com/office/drawing/2014/main" id="{BEFB67A7-FBA7-4377-9396-221E3B9A4704}"/>
              </a:ext>
            </a:extLst>
          </p:cNvPr>
          <p:cNvPicPr>
            <a:picLocks noChangeAspect="1"/>
          </p:cNvPicPr>
          <p:nvPr/>
        </p:nvPicPr>
        <p:blipFill>
          <a:blip r:embed="rId3"/>
          <a:stretch>
            <a:fillRect/>
          </a:stretch>
        </p:blipFill>
        <p:spPr>
          <a:xfrm rot="244093">
            <a:off x="10774542" y="5446752"/>
            <a:ext cx="1701130" cy="158011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5" name="Tekstvak 4">
            <a:extLst>
              <a:ext uri="{FF2B5EF4-FFF2-40B4-BE49-F238E27FC236}">
                <a16:creationId xmlns:a16="http://schemas.microsoft.com/office/drawing/2014/main" id="{0B35F6D2-792C-8FFA-8382-762FE3EFCCE9}"/>
              </a:ext>
            </a:extLst>
          </p:cNvPr>
          <p:cNvSpPr txBox="1"/>
          <p:nvPr/>
        </p:nvSpPr>
        <p:spPr>
          <a:xfrm>
            <a:off x="556591" y="3028890"/>
            <a:ext cx="508473" cy="400110"/>
          </a:xfrm>
          <a:prstGeom prst="rect">
            <a:avLst/>
          </a:prstGeom>
          <a:noFill/>
        </p:spPr>
        <p:txBody>
          <a:bodyPr wrap="none" rtlCol="0">
            <a:spAutoFit/>
          </a:bodyPr>
          <a:lstStyle/>
          <a:p>
            <a:r>
              <a:rPr lang="nl-NL" sz="2000" dirty="0">
                <a:solidFill>
                  <a:schemeClr val="bg2">
                    <a:lumMod val="25000"/>
                  </a:schemeClr>
                </a:solidFill>
              </a:rPr>
              <a:t>17.</a:t>
            </a:r>
          </a:p>
        </p:txBody>
      </p:sp>
      <p:sp>
        <p:nvSpPr>
          <p:cNvPr id="6" name="Titel 1">
            <a:extLst>
              <a:ext uri="{FF2B5EF4-FFF2-40B4-BE49-F238E27FC236}">
                <a16:creationId xmlns:a16="http://schemas.microsoft.com/office/drawing/2014/main" id="{745FC15A-B90C-2DFB-EA5A-AD91037507BD}"/>
              </a:ext>
            </a:extLst>
          </p:cNvPr>
          <p:cNvSpPr txBox="1">
            <a:spLocks/>
          </p:cNvSpPr>
          <p:nvPr/>
        </p:nvSpPr>
        <p:spPr>
          <a:xfrm>
            <a:off x="2801987" y="1552726"/>
            <a:ext cx="7918648" cy="295232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2800" dirty="0">
                <a:latin typeface="+mn-lt"/>
              </a:rPr>
              <a:t>Jeffrey </a:t>
            </a:r>
            <a:r>
              <a:rPr lang="en-US" sz="2800" dirty="0" err="1">
                <a:latin typeface="+mn-lt"/>
              </a:rPr>
              <a:t>staat</a:t>
            </a:r>
            <a:r>
              <a:rPr lang="en-US" sz="2800" dirty="0">
                <a:latin typeface="+mn-lt"/>
              </a:rPr>
              <a:t> met </a:t>
            </a:r>
            <a:r>
              <a:rPr lang="en-US" sz="2800" dirty="0" err="1">
                <a:latin typeface="+mn-lt"/>
              </a:rPr>
              <a:t>z’n</a:t>
            </a:r>
            <a:r>
              <a:rPr lang="en-US" sz="2800" dirty="0">
                <a:latin typeface="+mn-lt"/>
              </a:rPr>
              <a:t> </a:t>
            </a:r>
            <a:r>
              <a:rPr lang="en-US" sz="2800" dirty="0" err="1">
                <a:latin typeface="+mn-lt"/>
              </a:rPr>
              <a:t>vriend</a:t>
            </a:r>
            <a:r>
              <a:rPr lang="en-US" sz="2800" dirty="0">
                <a:latin typeface="+mn-lt"/>
              </a:rPr>
              <a:t> </a:t>
            </a:r>
            <a:r>
              <a:rPr lang="en-US" sz="2800" dirty="0" err="1">
                <a:latin typeface="+mn-lt"/>
              </a:rPr>
              <a:t>bij</a:t>
            </a:r>
            <a:r>
              <a:rPr lang="en-US" sz="2800" dirty="0">
                <a:latin typeface="+mn-lt"/>
              </a:rPr>
              <a:t> de </a:t>
            </a:r>
            <a:r>
              <a:rPr lang="en-US" sz="2800" dirty="0" err="1">
                <a:latin typeface="+mn-lt"/>
              </a:rPr>
              <a:t>telefoonwinkel</a:t>
            </a:r>
            <a:r>
              <a:rPr lang="en-US" sz="2800" dirty="0">
                <a:latin typeface="+mn-lt"/>
              </a:rPr>
              <a:t>. </a:t>
            </a:r>
          </a:p>
          <a:p>
            <a:pPr>
              <a:lnSpc>
                <a:spcPct val="150000"/>
              </a:lnSpc>
            </a:pPr>
            <a:r>
              <a:rPr lang="en-US" sz="2800" dirty="0" err="1">
                <a:latin typeface="+mn-lt"/>
              </a:rPr>
              <a:t>Zijn</a:t>
            </a:r>
            <a:r>
              <a:rPr lang="en-US" sz="2800" dirty="0">
                <a:latin typeface="+mn-lt"/>
              </a:rPr>
              <a:t> </a:t>
            </a:r>
            <a:r>
              <a:rPr lang="en-US" sz="2800" dirty="0" err="1">
                <a:latin typeface="+mn-lt"/>
              </a:rPr>
              <a:t>vriend</a:t>
            </a:r>
            <a:r>
              <a:rPr lang="en-US" sz="2800" dirty="0">
                <a:latin typeface="+mn-lt"/>
              </a:rPr>
              <a:t> </a:t>
            </a:r>
            <a:r>
              <a:rPr lang="en-US" sz="2800" dirty="0" err="1">
                <a:latin typeface="+mn-lt"/>
              </a:rPr>
              <a:t>belooft</a:t>
            </a:r>
            <a:r>
              <a:rPr lang="en-US" sz="2800" dirty="0">
                <a:latin typeface="+mn-lt"/>
              </a:rPr>
              <a:t> hem €100 </a:t>
            </a:r>
            <a:r>
              <a:rPr lang="en-US" sz="2800" dirty="0" err="1">
                <a:latin typeface="+mn-lt"/>
              </a:rPr>
              <a:t>als</a:t>
            </a:r>
            <a:r>
              <a:rPr lang="en-US" sz="2800" dirty="0">
                <a:latin typeface="+mn-lt"/>
              </a:rPr>
              <a:t> </a:t>
            </a:r>
            <a:r>
              <a:rPr lang="en-US" sz="2800" dirty="0" err="1">
                <a:latin typeface="+mn-lt"/>
              </a:rPr>
              <a:t>hij</a:t>
            </a:r>
            <a:r>
              <a:rPr lang="en-US" sz="2800" dirty="0">
                <a:latin typeface="+mn-lt"/>
              </a:rPr>
              <a:t> </a:t>
            </a:r>
            <a:r>
              <a:rPr lang="en-US" sz="2800" dirty="0" err="1">
                <a:latin typeface="+mn-lt"/>
              </a:rPr>
              <a:t>een</a:t>
            </a:r>
            <a:r>
              <a:rPr lang="en-US" sz="2800" dirty="0">
                <a:latin typeface="+mn-lt"/>
              </a:rPr>
              <a:t> </a:t>
            </a:r>
            <a:r>
              <a:rPr lang="en-US" sz="2800" dirty="0" err="1">
                <a:latin typeface="+mn-lt"/>
              </a:rPr>
              <a:t>abbo</a:t>
            </a:r>
            <a:r>
              <a:rPr lang="en-US" sz="2800" dirty="0">
                <a:latin typeface="+mn-lt"/>
              </a:rPr>
              <a:t> op </a:t>
            </a:r>
            <a:r>
              <a:rPr lang="en-US" sz="2800" dirty="0" err="1">
                <a:latin typeface="+mn-lt"/>
              </a:rPr>
              <a:t>zijn</a:t>
            </a:r>
            <a:r>
              <a:rPr lang="en-US" sz="2800" dirty="0">
                <a:latin typeface="+mn-lt"/>
              </a:rPr>
              <a:t> naam </a:t>
            </a:r>
            <a:r>
              <a:rPr lang="en-US" sz="2800" dirty="0" err="1">
                <a:latin typeface="+mn-lt"/>
              </a:rPr>
              <a:t>afsluit</a:t>
            </a:r>
            <a:r>
              <a:rPr lang="en-US" sz="2800" dirty="0">
                <a:latin typeface="+mn-lt"/>
              </a:rPr>
              <a:t>.  Als Jeffrey </a:t>
            </a:r>
            <a:r>
              <a:rPr lang="en-US" sz="2800" dirty="0" err="1">
                <a:latin typeface="+mn-lt"/>
              </a:rPr>
              <a:t>twijfelt</a:t>
            </a:r>
            <a:r>
              <a:rPr lang="en-US" sz="2800" dirty="0">
                <a:latin typeface="+mn-lt"/>
              </a:rPr>
              <a:t> </a:t>
            </a:r>
            <a:r>
              <a:rPr lang="en-US" sz="2800" dirty="0" err="1">
                <a:latin typeface="+mn-lt"/>
              </a:rPr>
              <a:t>belooft</a:t>
            </a:r>
            <a:r>
              <a:rPr lang="en-US" sz="2800" dirty="0">
                <a:latin typeface="+mn-lt"/>
              </a:rPr>
              <a:t> </a:t>
            </a:r>
            <a:r>
              <a:rPr lang="en-US" sz="2800" dirty="0" err="1">
                <a:latin typeface="+mn-lt"/>
              </a:rPr>
              <a:t>hij</a:t>
            </a:r>
            <a:r>
              <a:rPr lang="en-US" sz="2800" dirty="0">
                <a:latin typeface="+mn-lt"/>
              </a:rPr>
              <a:t> </a:t>
            </a:r>
            <a:r>
              <a:rPr lang="en-US" sz="2800" dirty="0" err="1">
                <a:latin typeface="+mn-lt"/>
              </a:rPr>
              <a:t>nog</a:t>
            </a:r>
            <a:r>
              <a:rPr lang="en-US" sz="2800" dirty="0">
                <a:latin typeface="+mn-lt"/>
              </a:rPr>
              <a:t> </a:t>
            </a:r>
            <a:r>
              <a:rPr lang="en-US" sz="2800" dirty="0" err="1">
                <a:latin typeface="+mn-lt"/>
              </a:rPr>
              <a:t>eens</a:t>
            </a:r>
            <a:r>
              <a:rPr lang="en-US" sz="2800" dirty="0">
                <a:latin typeface="+mn-lt"/>
              </a:rPr>
              <a:t> €100 extra, want </a:t>
            </a:r>
            <a:r>
              <a:rPr lang="en-US" sz="2800" dirty="0" err="1">
                <a:latin typeface="+mn-lt"/>
              </a:rPr>
              <a:t>hij</a:t>
            </a:r>
            <a:r>
              <a:rPr lang="en-US" sz="2800" dirty="0">
                <a:latin typeface="+mn-lt"/>
              </a:rPr>
              <a:t> </a:t>
            </a:r>
            <a:r>
              <a:rPr lang="en-US" sz="2800" dirty="0" err="1">
                <a:latin typeface="+mn-lt"/>
              </a:rPr>
              <a:t>heeft</a:t>
            </a:r>
            <a:r>
              <a:rPr lang="en-US" sz="2800" dirty="0">
                <a:latin typeface="+mn-lt"/>
              </a:rPr>
              <a:t> al </a:t>
            </a:r>
            <a:r>
              <a:rPr lang="en-US" sz="2800" dirty="0" err="1">
                <a:latin typeface="+mn-lt"/>
              </a:rPr>
              <a:t>een</a:t>
            </a:r>
            <a:r>
              <a:rPr lang="en-US" sz="2800" dirty="0">
                <a:latin typeface="+mn-lt"/>
              </a:rPr>
              <a:t> </a:t>
            </a:r>
            <a:r>
              <a:rPr lang="en-US" sz="2800" dirty="0" err="1">
                <a:latin typeface="+mn-lt"/>
              </a:rPr>
              <a:t>koper</a:t>
            </a:r>
            <a:r>
              <a:rPr lang="en-US" sz="2800" dirty="0">
                <a:latin typeface="+mn-lt"/>
              </a:rPr>
              <a:t> </a:t>
            </a:r>
            <a:r>
              <a:rPr lang="en-US" sz="2800" dirty="0" err="1">
                <a:latin typeface="+mn-lt"/>
              </a:rPr>
              <a:t>gevonden</a:t>
            </a:r>
            <a:r>
              <a:rPr lang="en-US" sz="2800" dirty="0">
                <a:latin typeface="+mn-lt"/>
              </a:rPr>
              <a:t> voor de </a:t>
            </a:r>
            <a:r>
              <a:rPr lang="en-US" sz="2800" dirty="0" err="1">
                <a:latin typeface="+mn-lt"/>
              </a:rPr>
              <a:t>telefoon</a:t>
            </a:r>
            <a:r>
              <a:rPr lang="en-US" sz="2800" dirty="0">
                <a:latin typeface="+mn-lt"/>
              </a:rPr>
              <a:t> die je gratis </a:t>
            </a:r>
            <a:r>
              <a:rPr lang="en-US" sz="2800" dirty="0" err="1">
                <a:latin typeface="+mn-lt"/>
              </a:rPr>
              <a:t>bij</a:t>
            </a:r>
            <a:r>
              <a:rPr lang="en-US" sz="2800" dirty="0">
                <a:latin typeface="+mn-lt"/>
              </a:rPr>
              <a:t> het </a:t>
            </a:r>
            <a:r>
              <a:rPr lang="en-US" sz="2800" dirty="0" err="1">
                <a:latin typeface="+mn-lt"/>
              </a:rPr>
              <a:t>afsluiten</a:t>
            </a:r>
            <a:r>
              <a:rPr lang="en-US" sz="2800" dirty="0">
                <a:latin typeface="+mn-lt"/>
              </a:rPr>
              <a:t> </a:t>
            </a:r>
            <a:r>
              <a:rPr lang="en-US" sz="2800" dirty="0" err="1">
                <a:latin typeface="+mn-lt"/>
              </a:rPr>
              <a:t>krijgt</a:t>
            </a:r>
            <a:r>
              <a:rPr lang="en-US" sz="2800" dirty="0">
                <a:latin typeface="+mn-lt"/>
              </a:rPr>
              <a:t>. </a:t>
            </a:r>
            <a:r>
              <a:rPr lang="en-US" sz="2800" dirty="0" err="1">
                <a:latin typeface="+mn-lt"/>
              </a:rPr>
              <a:t>Dat</a:t>
            </a:r>
            <a:r>
              <a:rPr lang="en-US" sz="2800" dirty="0">
                <a:latin typeface="+mn-lt"/>
              </a:rPr>
              <a:t> is </a:t>
            </a:r>
            <a:r>
              <a:rPr lang="en-US" sz="2800" dirty="0" err="1">
                <a:latin typeface="+mn-lt"/>
              </a:rPr>
              <a:t>snel</a:t>
            </a:r>
            <a:r>
              <a:rPr lang="en-US" sz="2800" dirty="0">
                <a:latin typeface="+mn-lt"/>
              </a:rPr>
              <a:t> </a:t>
            </a:r>
            <a:r>
              <a:rPr lang="en-US" sz="2800" dirty="0" err="1">
                <a:latin typeface="+mn-lt"/>
              </a:rPr>
              <a:t>verdiend</a:t>
            </a:r>
            <a:r>
              <a:rPr lang="en-US" sz="2800" dirty="0">
                <a:latin typeface="+mn-lt"/>
              </a:rPr>
              <a:t> </a:t>
            </a:r>
            <a:r>
              <a:rPr lang="en-US" sz="2800" dirty="0" err="1">
                <a:latin typeface="+mn-lt"/>
              </a:rPr>
              <a:t>toch</a:t>
            </a:r>
            <a:r>
              <a:rPr lang="en-US" sz="2800" dirty="0">
                <a:latin typeface="+mn-lt"/>
              </a:rPr>
              <a:t>?</a:t>
            </a:r>
            <a:endParaRPr lang="nl-NL" sz="2800" dirty="0">
              <a:latin typeface="+mn-lt"/>
            </a:endParaRPr>
          </a:p>
        </p:txBody>
      </p:sp>
    </p:spTree>
    <p:extLst>
      <p:ext uri="{BB962C8B-B14F-4D97-AF65-F5344CB8AC3E}">
        <p14:creationId xmlns:p14="http://schemas.microsoft.com/office/powerpoint/2010/main" val="35225348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hlinkClick r:id="rId2" action="ppaction://hlinksldjump"/>
            <a:extLst>
              <a:ext uri="{FF2B5EF4-FFF2-40B4-BE49-F238E27FC236}">
                <a16:creationId xmlns:a16="http://schemas.microsoft.com/office/drawing/2014/main" id="{E4F58D70-5088-0FB9-6F99-20D5F8C8E9C8}"/>
              </a:ext>
            </a:extLst>
          </p:cNvPr>
          <p:cNvPicPr>
            <a:picLocks noChangeAspect="1"/>
          </p:cNvPicPr>
          <p:nvPr/>
        </p:nvPicPr>
        <p:blipFill>
          <a:blip r:embed="rId3"/>
          <a:stretch>
            <a:fillRect/>
          </a:stretch>
        </p:blipFill>
        <p:spPr>
          <a:xfrm rot="244093">
            <a:off x="10774542" y="5446752"/>
            <a:ext cx="1701130" cy="158011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6" name="Tekstvak 5">
            <a:extLst>
              <a:ext uri="{FF2B5EF4-FFF2-40B4-BE49-F238E27FC236}">
                <a16:creationId xmlns:a16="http://schemas.microsoft.com/office/drawing/2014/main" id="{699ECACB-63B9-DEF6-DBE1-49A1D68168BD}"/>
              </a:ext>
            </a:extLst>
          </p:cNvPr>
          <p:cNvSpPr txBox="1"/>
          <p:nvPr/>
        </p:nvSpPr>
        <p:spPr>
          <a:xfrm>
            <a:off x="556591" y="3028890"/>
            <a:ext cx="508473" cy="400110"/>
          </a:xfrm>
          <a:prstGeom prst="rect">
            <a:avLst/>
          </a:prstGeom>
          <a:noFill/>
        </p:spPr>
        <p:txBody>
          <a:bodyPr wrap="none" rtlCol="0">
            <a:spAutoFit/>
          </a:bodyPr>
          <a:lstStyle/>
          <a:p>
            <a:r>
              <a:rPr lang="nl-NL" sz="2000" dirty="0">
                <a:solidFill>
                  <a:schemeClr val="bg2">
                    <a:lumMod val="25000"/>
                  </a:schemeClr>
                </a:solidFill>
              </a:rPr>
              <a:t>18.</a:t>
            </a:r>
          </a:p>
        </p:txBody>
      </p:sp>
      <p:sp>
        <p:nvSpPr>
          <p:cNvPr id="7" name="Titel 1">
            <a:extLst>
              <a:ext uri="{FF2B5EF4-FFF2-40B4-BE49-F238E27FC236}">
                <a16:creationId xmlns:a16="http://schemas.microsoft.com/office/drawing/2014/main" id="{C0FA81E1-E59A-1F1D-A1B8-D3663BC275CC}"/>
              </a:ext>
            </a:extLst>
          </p:cNvPr>
          <p:cNvSpPr txBox="1">
            <a:spLocks/>
          </p:cNvSpPr>
          <p:nvPr/>
        </p:nvSpPr>
        <p:spPr>
          <a:xfrm>
            <a:off x="2801987" y="1952836"/>
            <a:ext cx="7918648" cy="295232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2800">
                <a:latin typeface="+mn-lt"/>
              </a:rPr>
              <a:t>Jody heeft een mooie deal. Iemand wil even €2000 op zijn rekening storten. Als hij dat geld opneemt en mee wil nemen naar het pleintje, dan mag hij voor de moeite €200 houden.</a:t>
            </a:r>
            <a:endParaRPr lang="nl-NL" sz="2800" dirty="0">
              <a:latin typeface="+mn-lt"/>
            </a:endParaRPr>
          </a:p>
        </p:txBody>
      </p:sp>
    </p:spTree>
    <p:extLst>
      <p:ext uri="{BB962C8B-B14F-4D97-AF65-F5344CB8AC3E}">
        <p14:creationId xmlns:p14="http://schemas.microsoft.com/office/powerpoint/2010/main" val="445440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hlinkClick r:id="rId2" action="ppaction://hlinksldjump"/>
            <a:extLst>
              <a:ext uri="{FF2B5EF4-FFF2-40B4-BE49-F238E27FC236}">
                <a16:creationId xmlns:a16="http://schemas.microsoft.com/office/drawing/2014/main" id="{53CD8E67-B4CC-684C-6D9A-4981C18BFAC6}"/>
              </a:ext>
            </a:extLst>
          </p:cNvPr>
          <p:cNvPicPr>
            <a:picLocks noChangeAspect="1"/>
          </p:cNvPicPr>
          <p:nvPr/>
        </p:nvPicPr>
        <p:blipFill>
          <a:blip r:embed="rId3"/>
          <a:stretch>
            <a:fillRect/>
          </a:stretch>
        </p:blipFill>
        <p:spPr>
          <a:xfrm rot="244093">
            <a:off x="10774542" y="5446752"/>
            <a:ext cx="1701130" cy="158011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6" name="Tekstvak 5">
            <a:extLst>
              <a:ext uri="{FF2B5EF4-FFF2-40B4-BE49-F238E27FC236}">
                <a16:creationId xmlns:a16="http://schemas.microsoft.com/office/drawing/2014/main" id="{FFC0EABA-0FEA-8DE6-9A09-3BE4DD8AA97B}"/>
              </a:ext>
            </a:extLst>
          </p:cNvPr>
          <p:cNvSpPr txBox="1"/>
          <p:nvPr/>
        </p:nvSpPr>
        <p:spPr>
          <a:xfrm>
            <a:off x="556591" y="3028890"/>
            <a:ext cx="508473" cy="400110"/>
          </a:xfrm>
          <a:prstGeom prst="rect">
            <a:avLst/>
          </a:prstGeom>
          <a:noFill/>
        </p:spPr>
        <p:txBody>
          <a:bodyPr wrap="none" rtlCol="0">
            <a:spAutoFit/>
          </a:bodyPr>
          <a:lstStyle/>
          <a:p>
            <a:r>
              <a:rPr lang="nl-NL" sz="2000" dirty="0">
                <a:solidFill>
                  <a:schemeClr val="bg2">
                    <a:lumMod val="25000"/>
                  </a:schemeClr>
                </a:solidFill>
              </a:rPr>
              <a:t>19.</a:t>
            </a:r>
          </a:p>
        </p:txBody>
      </p:sp>
      <p:sp>
        <p:nvSpPr>
          <p:cNvPr id="7" name="Titel 1">
            <a:extLst>
              <a:ext uri="{FF2B5EF4-FFF2-40B4-BE49-F238E27FC236}">
                <a16:creationId xmlns:a16="http://schemas.microsoft.com/office/drawing/2014/main" id="{BE4FCB74-DA45-5E65-1592-FA32B293C087}"/>
              </a:ext>
            </a:extLst>
          </p:cNvPr>
          <p:cNvSpPr txBox="1">
            <a:spLocks/>
          </p:cNvSpPr>
          <p:nvPr/>
        </p:nvSpPr>
        <p:spPr>
          <a:xfrm>
            <a:off x="2953003" y="2145432"/>
            <a:ext cx="7918648" cy="295232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2800">
                <a:latin typeface="+mn-lt"/>
              </a:rPr>
              <a:t>Keira en Bibi zijn besties. Ze vertrouwen elkaar 100%. Nu wil Keira vingerafdrukken uitwisselen zodat ze toegang tot elkaars telefoon hebben. </a:t>
            </a:r>
            <a:endParaRPr lang="nl-NL" sz="2800" dirty="0">
              <a:latin typeface="+mn-lt"/>
            </a:endParaRPr>
          </a:p>
        </p:txBody>
      </p:sp>
    </p:spTree>
    <p:extLst>
      <p:ext uri="{BB962C8B-B14F-4D97-AF65-F5344CB8AC3E}">
        <p14:creationId xmlns:p14="http://schemas.microsoft.com/office/powerpoint/2010/main" val="32657111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hlinkClick r:id="rId2" action="ppaction://hlinksldjump"/>
            <a:extLst>
              <a:ext uri="{FF2B5EF4-FFF2-40B4-BE49-F238E27FC236}">
                <a16:creationId xmlns:a16="http://schemas.microsoft.com/office/drawing/2014/main" id="{12C1A7A8-F1E3-844D-CD53-46ECB7E94D0C}"/>
              </a:ext>
            </a:extLst>
          </p:cNvPr>
          <p:cNvPicPr>
            <a:picLocks noChangeAspect="1"/>
          </p:cNvPicPr>
          <p:nvPr/>
        </p:nvPicPr>
        <p:blipFill>
          <a:blip r:embed="rId3"/>
          <a:stretch>
            <a:fillRect/>
          </a:stretch>
        </p:blipFill>
        <p:spPr>
          <a:xfrm rot="244093">
            <a:off x="10774542" y="5446752"/>
            <a:ext cx="1701130" cy="158011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7" name="Tekstvak 6">
            <a:extLst>
              <a:ext uri="{FF2B5EF4-FFF2-40B4-BE49-F238E27FC236}">
                <a16:creationId xmlns:a16="http://schemas.microsoft.com/office/drawing/2014/main" id="{99415838-AB0A-2D57-44E2-5A39FCA678E1}"/>
              </a:ext>
            </a:extLst>
          </p:cNvPr>
          <p:cNvSpPr txBox="1"/>
          <p:nvPr/>
        </p:nvSpPr>
        <p:spPr>
          <a:xfrm>
            <a:off x="556591" y="3028890"/>
            <a:ext cx="508473" cy="400110"/>
          </a:xfrm>
          <a:prstGeom prst="rect">
            <a:avLst/>
          </a:prstGeom>
          <a:noFill/>
        </p:spPr>
        <p:txBody>
          <a:bodyPr wrap="none" rtlCol="0">
            <a:spAutoFit/>
          </a:bodyPr>
          <a:lstStyle/>
          <a:p>
            <a:r>
              <a:rPr lang="nl-NL" sz="2000" dirty="0">
                <a:solidFill>
                  <a:schemeClr val="bg2">
                    <a:lumMod val="25000"/>
                  </a:schemeClr>
                </a:solidFill>
              </a:rPr>
              <a:t>20.</a:t>
            </a:r>
          </a:p>
        </p:txBody>
      </p:sp>
      <p:sp>
        <p:nvSpPr>
          <p:cNvPr id="8" name="Titel 1">
            <a:extLst>
              <a:ext uri="{FF2B5EF4-FFF2-40B4-BE49-F238E27FC236}">
                <a16:creationId xmlns:a16="http://schemas.microsoft.com/office/drawing/2014/main" id="{0ABC695D-2389-9728-6642-1565B3459D86}"/>
              </a:ext>
            </a:extLst>
          </p:cNvPr>
          <p:cNvSpPr txBox="1">
            <a:spLocks/>
          </p:cNvSpPr>
          <p:nvPr/>
        </p:nvSpPr>
        <p:spPr>
          <a:xfrm>
            <a:off x="2972881" y="1952836"/>
            <a:ext cx="7918648" cy="295232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2800" dirty="0">
                <a:latin typeface="+mn-lt"/>
              </a:rPr>
              <a:t>Brianna </a:t>
            </a:r>
            <a:r>
              <a:rPr lang="en-US" sz="2800" dirty="0" err="1">
                <a:latin typeface="+mn-lt"/>
              </a:rPr>
              <a:t>heeft</a:t>
            </a:r>
            <a:r>
              <a:rPr lang="en-US" sz="2800" dirty="0">
                <a:latin typeface="+mn-lt"/>
              </a:rPr>
              <a:t> </a:t>
            </a:r>
            <a:r>
              <a:rPr lang="en-US" sz="2800" dirty="0" err="1">
                <a:latin typeface="+mn-lt"/>
              </a:rPr>
              <a:t>beloofd</a:t>
            </a:r>
            <a:r>
              <a:rPr lang="en-US" sz="2800" dirty="0">
                <a:latin typeface="+mn-lt"/>
              </a:rPr>
              <a:t> om de streaks van </a:t>
            </a:r>
            <a:r>
              <a:rPr lang="en-US" sz="2800" dirty="0" err="1">
                <a:latin typeface="+mn-lt"/>
              </a:rPr>
              <a:t>haar</a:t>
            </a:r>
            <a:r>
              <a:rPr lang="en-US" sz="2800" dirty="0">
                <a:latin typeface="+mn-lt"/>
              </a:rPr>
              <a:t> </a:t>
            </a:r>
            <a:r>
              <a:rPr lang="en-US" sz="2800" dirty="0" err="1">
                <a:latin typeface="+mn-lt"/>
              </a:rPr>
              <a:t>vriendinnen</a:t>
            </a:r>
            <a:r>
              <a:rPr lang="en-US" sz="2800" dirty="0">
                <a:latin typeface="+mn-lt"/>
              </a:rPr>
              <a:t> </a:t>
            </a:r>
            <a:r>
              <a:rPr lang="en-US" sz="2800" dirty="0" err="1">
                <a:latin typeface="+mn-lt"/>
              </a:rPr>
              <a:t>bij</a:t>
            </a:r>
            <a:r>
              <a:rPr lang="en-US" sz="2800" dirty="0">
                <a:latin typeface="+mn-lt"/>
              </a:rPr>
              <a:t> </a:t>
            </a:r>
            <a:r>
              <a:rPr lang="en-US" sz="2800" dirty="0" err="1">
                <a:latin typeface="+mn-lt"/>
              </a:rPr>
              <a:t>te</a:t>
            </a:r>
            <a:r>
              <a:rPr lang="en-US" sz="2800" dirty="0">
                <a:latin typeface="+mn-lt"/>
              </a:rPr>
              <a:t> </a:t>
            </a:r>
            <a:r>
              <a:rPr lang="en-US" sz="2800" dirty="0" err="1">
                <a:latin typeface="+mn-lt"/>
              </a:rPr>
              <a:t>houden</a:t>
            </a:r>
            <a:r>
              <a:rPr lang="en-US" sz="2800" dirty="0">
                <a:latin typeface="+mn-lt"/>
              </a:rPr>
              <a:t> die op </a:t>
            </a:r>
            <a:r>
              <a:rPr lang="en-US" sz="2800" dirty="0" err="1">
                <a:latin typeface="+mn-lt"/>
              </a:rPr>
              <a:t>vakantie</a:t>
            </a:r>
            <a:r>
              <a:rPr lang="en-US" sz="2800" dirty="0">
                <a:latin typeface="+mn-lt"/>
              </a:rPr>
              <a:t> </a:t>
            </a:r>
            <a:r>
              <a:rPr lang="en-US" sz="2800" dirty="0" err="1">
                <a:latin typeface="+mn-lt"/>
              </a:rPr>
              <a:t>zijn</a:t>
            </a:r>
            <a:r>
              <a:rPr lang="en-US" sz="2800" dirty="0">
                <a:latin typeface="+mn-lt"/>
              </a:rPr>
              <a:t> en </a:t>
            </a:r>
            <a:r>
              <a:rPr lang="en-US" sz="2800" dirty="0" err="1">
                <a:latin typeface="+mn-lt"/>
              </a:rPr>
              <a:t>geen</a:t>
            </a:r>
            <a:r>
              <a:rPr lang="en-US" sz="2800" dirty="0">
                <a:latin typeface="+mn-lt"/>
              </a:rPr>
              <a:t> </a:t>
            </a:r>
            <a:r>
              <a:rPr lang="en-US" sz="2800" dirty="0" err="1">
                <a:latin typeface="+mn-lt"/>
              </a:rPr>
              <a:t>wifi</a:t>
            </a:r>
            <a:r>
              <a:rPr lang="en-US" sz="2800" dirty="0">
                <a:latin typeface="+mn-lt"/>
              </a:rPr>
              <a:t> </a:t>
            </a:r>
            <a:r>
              <a:rPr lang="en-US" sz="2800" dirty="0" err="1">
                <a:latin typeface="+mn-lt"/>
              </a:rPr>
              <a:t>hebben</a:t>
            </a:r>
            <a:r>
              <a:rPr lang="en-US" sz="2800" dirty="0">
                <a:latin typeface="+mn-lt"/>
              </a:rPr>
              <a:t>. Maar nu mag ze van </a:t>
            </a:r>
            <a:r>
              <a:rPr lang="en-US" sz="2800" dirty="0" err="1">
                <a:latin typeface="+mn-lt"/>
              </a:rPr>
              <a:t>haar</a:t>
            </a:r>
            <a:r>
              <a:rPr lang="en-US" sz="2800" dirty="0">
                <a:latin typeface="+mn-lt"/>
              </a:rPr>
              <a:t> </a:t>
            </a:r>
            <a:r>
              <a:rPr lang="en-US" sz="2800" dirty="0" err="1">
                <a:latin typeface="+mn-lt"/>
              </a:rPr>
              <a:t>ouders</a:t>
            </a:r>
            <a:r>
              <a:rPr lang="en-US" sz="2800" dirty="0">
                <a:latin typeface="+mn-lt"/>
              </a:rPr>
              <a:t> </a:t>
            </a:r>
            <a:r>
              <a:rPr lang="en-US" sz="2800" dirty="0" err="1">
                <a:latin typeface="+mn-lt"/>
              </a:rPr>
              <a:t>een</a:t>
            </a:r>
            <a:r>
              <a:rPr lang="en-US" sz="2800" dirty="0">
                <a:latin typeface="+mn-lt"/>
              </a:rPr>
              <a:t> week </a:t>
            </a:r>
            <a:r>
              <a:rPr lang="en-US" sz="2800" dirty="0" err="1">
                <a:latin typeface="+mn-lt"/>
              </a:rPr>
              <a:t>niet</a:t>
            </a:r>
            <a:r>
              <a:rPr lang="en-US" sz="2800" dirty="0">
                <a:latin typeface="+mn-lt"/>
              </a:rPr>
              <a:t> op </a:t>
            </a:r>
            <a:r>
              <a:rPr lang="en-US" sz="2800" dirty="0" err="1">
                <a:latin typeface="+mn-lt"/>
              </a:rPr>
              <a:t>haar</a:t>
            </a:r>
            <a:r>
              <a:rPr lang="en-US" sz="2800" dirty="0">
                <a:latin typeface="+mn-lt"/>
              </a:rPr>
              <a:t> </a:t>
            </a:r>
            <a:r>
              <a:rPr lang="en-US" sz="2800" dirty="0" err="1">
                <a:latin typeface="+mn-lt"/>
              </a:rPr>
              <a:t>telefoon</a:t>
            </a:r>
            <a:r>
              <a:rPr lang="en-US" sz="2800" dirty="0">
                <a:latin typeface="+mn-lt"/>
              </a:rPr>
              <a:t>. Ze is in </a:t>
            </a:r>
            <a:r>
              <a:rPr lang="en-US" sz="2800" dirty="0" err="1">
                <a:latin typeface="+mn-lt"/>
              </a:rPr>
              <a:t>paniek</a:t>
            </a:r>
            <a:r>
              <a:rPr lang="en-US" sz="2800" dirty="0">
                <a:latin typeface="+mn-lt"/>
              </a:rPr>
              <a:t> want ze </a:t>
            </a:r>
            <a:r>
              <a:rPr lang="en-US" sz="2800" dirty="0" err="1">
                <a:latin typeface="+mn-lt"/>
              </a:rPr>
              <a:t>wil</a:t>
            </a:r>
            <a:r>
              <a:rPr lang="en-US" sz="2800" dirty="0">
                <a:latin typeface="+mn-lt"/>
              </a:rPr>
              <a:t> </a:t>
            </a:r>
            <a:r>
              <a:rPr lang="en-US" sz="2800" dirty="0" err="1">
                <a:latin typeface="+mn-lt"/>
              </a:rPr>
              <a:t>geen</a:t>
            </a:r>
            <a:r>
              <a:rPr lang="en-US" sz="2800" dirty="0">
                <a:latin typeface="+mn-lt"/>
              </a:rPr>
              <a:t> </a:t>
            </a:r>
            <a:r>
              <a:rPr lang="en-US" sz="2800" dirty="0" err="1">
                <a:latin typeface="+mn-lt"/>
              </a:rPr>
              <a:t>ruzie</a:t>
            </a:r>
            <a:r>
              <a:rPr lang="en-US" sz="2800" dirty="0">
                <a:latin typeface="+mn-lt"/>
              </a:rPr>
              <a:t>…</a:t>
            </a:r>
            <a:endParaRPr lang="nl-NL" sz="2800" dirty="0">
              <a:latin typeface="+mn-lt"/>
            </a:endParaRPr>
          </a:p>
        </p:txBody>
      </p:sp>
    </p:spTree>
    <p:extLst>
      <p:ext uri="{BB962C8B-B14F-4D97-AF65-F5344CB8AC3E}">
        <p14:creationId xmlns:p14="http://schemas.microsoft.com/office/powerpoint/2010/main" val="11358713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hlinkClick r:id="rId2" action="ppaction://hlinksldjump"/>
            <a:extLst>
              <a:ext uri="{FF2B5EF4-FFF2-40B4-BE49-F238E27FC236}">
                <a16:creationId xmlns:a16="http://schemas.microsoft.com/office/drawing/2014/main" id="{FC91AAD0-4170-FE82-9FE6-D08BD1178A70}"/>
              </a:ext>
            </a:extLst>
          </p:cNvPr>
          <p:cNvPicPr>
            <a:picLocks noChangeAspect="1"/>
          </p:cNvPicPr>
          <p:nvPr/>
        </p:nvPicPr>
        <p:blipFill>
          <a:blip r:embed="rId3"/>
          <a:stretch>
            <a:fillRect/>
          </a:stretch>
        </p:blipFill>
        <p:spPr>
          <a:xfrm rot="244093">
            <a:off x="10774542" y="5446752"/>
            <a:ext cx="1701130" cy="158011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6" name="Tekstvak 5">
            <a:extLst>
              <a:ext uri="{FF2B5EF4-FFF2-40B4-BE49-F238E27FC236}">
                <a16:creationId xmlns:a16="http://schemas.microsoft.com/office/drawing/2014/main" id="{547BB28D-981D-1388-0D32-F29010549160}"/>
              </a:ext>
            </a:extLst>
          </p:cNvPr>
          <p:cNvSpPr txBox="1"/>
          <p:nvPr/>
        </p:nvSpPr>
        <p:spPr>
          <a:xfrm>
            <a:off x="556591" y="3028890"/>
            <a:ext cx="508473" cy="400110"/>
          </a:xfrm>
          <a:prstGeom prst="rect">
            <a:avLst/>
          </a:prstGeom>
          <a:noFill/>
        </p:spPr>
        <p:txBody>
          <a:bodyPr wrap="none" rtlCol="0">
            <a:spAutoFit/>
          </a:bodyPr>
          <a:lstStyle/>
          <a:p>
            <a:r>
              <a:rPr lang="nl-NL" sz="2000" dirty="0">
                <a:solidFill>
                  <a:schemeClr val="bg2">
                    <a:lumMod val="25000"/>
                  </a:schemeClr>
                </a:solidFill>
              </a:rPr>
              <a:t>21.</a:t>
            </a:r>
          </a:p>
        </p:txBody>
      </p:sp>
      <p:sp>
        <p:nvSpPr>
          <p:cNvPr id="7" name="Titel 1">
            <a:extLst>
              <a:ext uri="{FF2B5EF4-FFF2-40B4-BE49-F238E27FC236}">
                <a16:creationId xmlns:a16="http://schemas.microsoft.com/office/drawing/2014/main" id="{559C9FEA-E999-18E6-17F2-A1D9287CB253}"/>
              </a:ext>
            </a:extLst>
          </p:cNvPr>
          <p:cNvSpPr txBox="1">
            <a:spLocks/>
          </p:cNvSpPr>
          <p:nvPr/>
        </p:nvSpPr>
        <p:spPr>
          <a:xfrm>
            <a:off x="2801987" y="1952836"/>
            <a:ext cx="7918648" cy="295232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2800">
                <a:latin typeface="+mn-lt"/>
              </a:rPr>
              <a:t>Senna post bijna niks op Insta. Heel af en toe, maar vaak haalt ze die foto’s er weer af als ze maar weinig likes erop krijgt. Ze zou wel meer foto’willen plaatsen, maar als er dan weinig likes op komen, voelt ze zich echt heel rot. </a:t>
            </a:r>
            <a:endParaRPr lang="nl-NL" sz="2800" dirty="0">
              <a:latin typeface="+mn-lt"/>
            </a:endParaRPr>
          </a:p>
        </p:txBody>
      </p:sp>
    </p:spTree>
    <p:extLst>
      <p:ext uri="{BB962C8B-B14F-4D97-AF65-F5344CB8AC3E}">
        <p14:creationId xmlns:p14="http://schemas.microsoft.com/office/powerpoint/2010/main" val="2033523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hlinkClick r:id="rId2" action="ppaction://hlinksldjump"/>
            <a:extLst>
              <a:ext uri="{FF2B5EF4-FFF2-40B4-BE49-F238E27FC236}">
                <a16:creationId xmlns:a16="http://schemas.microsoft.com/office/drawing/2014/main" id="{A5A62E7C-A59A-9A0C-CEB4-96958C063A78}"/>
              </a:ext>
            </a:extLst>
          </p:cNvPr>
          <p:cNvPicPr>
            <a:picLocks noChangeAspect="1"/>
          </p:cNvPicPr>
          <p:nvPr/>
        </p:nvPicPr>
        <p:blipFill>
          <a:blip r:embed="rId3"/>
          <a:stretch>
            <a:fillRect/>
          </a:stretch>
        </p:blipFill>
        <p:spPr>
          <a:xfrm rot="244093">
            <a:off x="10774542" y="5446752"/>
            <a:ext cx="1701130" cy="158011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6" name="Tekstvak 5">
            <a:extLst>
              <a:ext uri="{FF2B5EF4-FFF2-40B4-BE49-F238E27FC236}">
                <a16:creationId xmlns:a16="http://schemas.microsoft.com/office/drawing/2014/main" id="{FAE005D8-CB64-47CA-EF47-1A847D39A9F2}"/>
              </a:ext>
            </a:extLst>
          </p:cNvPr>
          <p:cNvSpPr txBox="1"/>
          <p:nvPr/>
        </p:nvSpPr>
        <p:spPr>
          <a:xfrm>
            <a:off x="556591" y="3028890"/>
            <a:ext cx="508473" cy="400110"/>
          </a:xfrm>
          <a:prstGeom prst="rect">
            <a:avLst/>
          </a:prstGeom>
          <a:noFill/>
        </p:spPr>
        <p:txBody>
          <a:bodyPr wrap="none" rtlCol="0">
            <a:spAutoFit/>
          </a:bodyPr>
          <a:lstStyle/>
          <a:p>
            <a:r>
              <a:rPr lang="nl-NL" sz="2000" dirty="0">
                <a:solidFill>
                  <a:schemeClr val="bg2">
                    <a:lumMod val="25000"/>
                  </a:schemeClr>
                </a:solidFill>
              </a:rPr>
              <a:t>22.</a:t>
            </a:r>
          </a:p>
        </p:txBody>
      </p:sp>
      <p:sp>
        <p:nvSpPr>
          <p:cNvPr id="7" name="Titel 1">
            <a:extLst>
              <a:ext uri="{FF2B5EF4-FFF2-40B4-BE49-F238E27FC236}">
                <a16:creationId xmlns:a16="http://schemas.microsoft.com/office/drawing/2014/main" id="{D7161480-C71D-AD63-DB28-08781AAFA900}"/>
              </a:ext>
            </a:extLst>
          </p:cNvPr>
          <p:cNvSpPr txBox="1">
            <a:spLocks/>
          </p:cNvSpPr>
          <p:nvPr/>
        </p:nvSpPr>
        <p:spPr>
          <a:xfrm>
            <a:off x="2962942" y="1952836"/>
            <a:ext cx="7918648" cy="295232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2800">
                <a:latin typeface="+mn-lt"/>
              </a:rPr>
              <a:t>Er valt Jay iets op bij foto’s van een van zijn vrienden. Milo tagt hem nooit in foto’s op Insta, terwijl alle andere vrienden wél een tag krijgen. Moet hij hier iets achter zoeken?</a:t>
            </a:r>
            <a:endParaRPr lang="nl-NL" sz="2800" dirty="0">
              <a:latin typeface="+mn-lt"/>
            </a:endParaRPr>
          </a:p>
        </p:txBody>
      </p:sp>
    </p:spTree>
    <p:extLst>
      <p:ext uri="{BB962C8B-B14F-4D97-AF65-F5344CB8AC3E}">
        <p14:creationId xmlns:p14="http://schemas.microsoft.com/office/powerpoint/2010/main" val="22435248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hlinkClick r:id="rId2" action="ppaction://hlinksldjump"/>
            <a:extLst>
              <a:ext uri="{FF2B5EF4-FFF2-40B4-BE49-F238E27FC236}">
                <a16:creationId xmlns:a16="http://schemas.microsoft.com/office/drawing/2014/main" id="{040CF483-77D8-64AC-A4F0-19814C964DC3}"/>
              </a:ext>
            </a:extLst>
          </p:cNvPr>
          <p:cNvPicPr>
            <a:picLocks noChangeAspect="1"/>
          </p:cNvPicPr>
          <p:nvPr/>
        </p:nvPicPr>
        <p:blipFill>
          <a:blip r:embed="rId3"/>
          <a:stretch>
            <a:fillRect/>
          </a:stretch>
        </p:blipFill>
        <p:spPr>
          <a:xfrm rot="244093">
            <a:off x="10774542" y="5446752"/>
            <a:ext cx="1701130" cy="158011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5" name="Tekstvak 4">
            <a:extLst>
              <a:ext uri="{FF2B5EF4-FFF2-40B4-BE49-F238E27FC236}">
                <a16:creationId xmlns:a16="http://schemas.microsoft.com/office/drawing/2014/main" id="{783F61AA-9560-70F6-C440-CBA62720D20D}"/>
              </a:ext>
            </a:extLst>
          </p:cNvPr>
          <p:cNvSpPr txBox="1"/>
          <p:nvPr/>
        </p:nvSpPr>
        <p:spPr>
          <a:xfrm>
            <a:off x="556591" y="3028890"/>
            <a:ext cx="508473" cy="400110"/>
          </a:xfrm>
          <a:prstGeom prst="rect">
            <a:avLst/>
          </a:prstGeom>
          <a:noFill/>
        </p:spPr>
        <p:txBody>
          <a:bodyPr wrap="none" rtlCol="0">
            <a:spAutoFit/>
          </a:bodyPr>
          <a:lstStyle/>
          <a:p>
            <a:r>
              <a:rPr lang="nl-NL" sz="2000" dirty="0">
                <a:solidFill>
                  <a:schemeClr val="bg2">
                    <a:lumMod val="25000"/>
                  </a:schemeClr>
                </a:solidFill>
              </a:rPr>
              <a:t>23.</a:t>
            </a:r>
          </a:p>
        </p:txBody>
      </p:sp>
      <p:sp>
        <p:nvSpPr>
          <p:cNvPr id="6" name="Titel 1">
            <a:extLst>
              <a:ext uri="{FF2B5EF4-FFF2-40B4-BE49-F238E27FC236}">
                <a16:creationId xmlns:a16="http://schemas.microsoft.com/office/drawing/2014/main" id="{528BDD89-57BB-A1BA-1B3F-144ACF804221}"/>
              </a:ext>
            </a:extLst>
          </p:cNvPr>
          <p:cNvSpPr txBox="1">
            <a:spLocks/>
          </p:cNvSpPr>
          <p:nvPr/>
        </p:nvSpPr>
        <p:spPr>
          <a:xfrm>
            <a:off x="2585254" y="1752781"/>
            <a:ext cx="8513067" cy="295232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2800" dirty="0">
                <a:latin typeface="+mn-lt"/>
              </a:rPr>
              <a:t>Gwenn is </a:t>
            </a:r>
            <a:r>
              <a:rPr lang="en-US" sz="2800" dirty="0" err="1">
                <a:latin typeface="+mn-lt"/>
              </a:rPr>
              <a:t>echt</a:t>
            </a:r>
            <a:r>
              <a:rPr lang="en-US" sz="2800" dirty="0">
                <a:latin typeface="+mn-lt"/>
              </a:rPr>
              <a:t> </a:t>
            </a:r>
            <a:r>
              <a:rPr lang="en-US" sz="2800" dirty="0" err="1">
                <a:latin typeface="+mn-lt"/>
              </a:rPr>
              <a:t>woest</a:t>
            </a:r>
            <a:r>
              <a:rPr lang="en-US" sz="2800" dirty="0">
                <a:latin typeface="+mn-lt"/>
              </a:rPr>
              <a:t>! </a:t>
            </a:r>
            <a:r>
              <a:rPr lang="en-US" sz="2800" dirty="0" err="1">
                <a:latin typeface="+mn-lt"/>
              </a:rPr>
              <a:t>Haar</a:t>
            </a:r>
            <a:r>
              <a:rPr lang="en-US" sz="2800" dirty="0">
                <a:latin typeface="+mn-lt"/>
              </a:rPr>
              <a:t> </a:t>
            </a:r>
            <a:r>
              <a:rPr lang="en-US" sz="2800" dirty="0" err="1">
                <a:latin typeface="+mn-lt"/>
              </a:rPr>
              <a:t>vriendinnen</a:t>
            </a:r>
            <a:r>
              <a:rPr lang="en-US" sz="2800" dirty="0">
                <a:latin typeface="+mn-lt"/>
              </a:rPr>
              <a:t> </a:t>
            </a:r>
            <a:r>
              <a:rPr lang="en-US" sz="2800" dirty="0" err="1">
                <a:latin typeface="+mn-lt"/>
              </a:rPr>
              <a:t>zeiden</a:t>
            </a:r>
            <a:r>
              <a:rPr lang="en-US" sz="2800" dirty="0">
                <a:latin typeface="+mn-lt"/>
              </a:rPr>
              <a:t> </a:t>
            </a:r>
            <a:r>
              <a:rPr lang="en-US" sz="2800" dirty="0" err="1">
                <a:latin typeface="+mn-lt"/>
              </a:rPr>
              <a:t>dat</a:t>
            </a:r>
            <a:r>
              <a:rPr lang="en-US" sz="2800" dirty="0">
                <a:latin typeface="+mn-lt"/>
              </a:rPr>
              <a:t> ze </a:t>
            </a:r>
            <a:r>
              <a:rPr lang="en-US" sz="2800" dirty="0" err="1">
                <a:latin typeface="+mn-lt"/>
              </a:rPr>
              <a:t>geen</a:t>
            </a:r>
            <a:r>
              <a:rPr lang="en-US" sz="2800" dirty="0">
                <a:latin typeface="+mn-lt"/>
              </a:rPr>
              <a:t> </a:t>
            </a:r>
            <a:r>
              <a:rPr lang="en-US" sz="2800" dirty="0" err="1">
                <a:latin typeface="+mn-lt"/>
              </a:rPr>
              <a:t>tijd</a:t>
            </a:r>
            <a:r>
              <a:rPr lang="en-US" sz="2800" dirty="0">
                <a:latin typeface="+mn-lt"/>
              </a:rPr>
              <a:t> </a:t>
            </a:r>
            <a:r>
              <a:rPr lang="en-US" sz="2800" dirty="0" err="1">
                <a:latin typeface="+mn-lt"/>
              </a:rPr>
              <a:t>hadden</a:t>
            </a:r>
            <a:r>
              <a:rPr lang="en-US" sz="2800" dirty="0">
                <a:latin typeface="+mn-lt"/>
              </a:rPr>
              <a:t> om </a:t>
            </a:r>
            <a:r>
              <a:rPr lang="en-US" sz="2800" dirty="0" err="1">
                <a:latin typeface="+mn-lt"/>
              </a:rPr>
              <a:t>na</a:t>
            </a:r>
            <a:r>
              <a:rPr lang="en-US" sz="2800" dirty="0">
                <a:latin typeface="+mn-lt"/>
              </a:rPr>
              <a:t> school </a:t>
            </a:r>
            <a:r>
              <a:rPr lang="en-US" sz="2800" dirty="0" err="1">
                <a:latin typeface="+mn-lt"/>
              </a:rPr>
              <a:t>iets</a:t>
            </a:r>
            <a:r>
              <a:rPr lang="en-US" sz="2800" dirty="0">
                <a:latin typeface="+mn-lt"/>
              </a:rPr>
              <a:t> </a:t>
            </a:r>
            <a:r>
              <a:rPr lang="en-US" sz="2800" dirty="0" err="1">
                <a:latin typeface="+mn-lt"/>
              </a:rPr>
              <a:t>te</a:t>
            </a:r>
            <a:r>
              <a:rPr lang="en-US" sz="2800" dirty="0">
                <a:latin typeface="+mn-lt"/>
              </a:rPr>
              <a:t> </a:t>
            </a:r>
            <a:r>
              <a:rPr lang="en-US" sz="2800" dirty="0" err="1">
                <a:latin typeface="+mn-lt"/>
              </a:rPr>
              <a:t>doen</a:t>
            </a:r>
            <a:r>
              <a:rPr lang="en-US" sz="2800" dirty="0">
                <a:latin typeface="+mn-lt"/>
              </a:rPr>
              <a:t>, maar op de </a:t>
            </a:r>
            <a:r>
              <a:rPr lang="en-US" sz="2800" dirty="0" err="1">
                <a:latin typeface="+mn-lt"/>
              </a:rPr>
              <a:t>kaart</a:t>
            </a:r>
            <a:r>
              <a:rPr lang="en-US" sz="2800" dirty="0">
                <a:latin typeface="+mn-lt"/>
              </a:rPr>
              <a:t> van snapchat </a:t>
            </a:r>
            <a:r>
              <a:rPr lang="en-US" sz="2800" dirty="0" err="1">
                <a:latin typeface="+mn-lt"/>
              </a:rPr>
              <a:t>ziet</a:t>
            </a:r>
            <a:r>
              <a:rPr lang="en-US" sz="2800" dirty="0">
                <a:latin typeface="+mn-lt"/>
              </a:rPr>
              <a:t> ze </a:t>
            </a:r>
            <a:r>
              <a:rPr lang="en-US" sz="2800" dirty="0" err="1">
                <a:latin typeface="+mn-lt"/>
              </a:rPr>
              <a:t>dat</a:t>
            </a:r>
            <a:r>
              <a:rPr lang="en-US" sz="2800" dirty="0">
                <a:latin typeface="+mn-lt"/>
              </a:rPr>
              <a:t> ze </a:t>
            </a:r>
            <a:r>
              <a:rPr lang="en-US" sz="2800" dirty="0" err="1">
                <a:latin typeface="+mn-lt"/>
              </a:rPr>
              <a:t>allemaal</a:t>
            </a:r>
            <a:r>
              <a:rPr lang="en-US" sz="2800" dirty="0">
                <a:latin typeface="+mn-lt"/>
              </a:rPr>
              <a:t> </a:t>
            </a:r>
            <a:r>
              <a:rPr lang="en-US" sz="2800" dirty="0" err="1">
                <a:latin typeface="+mn-lt"/>
              </a:rPr>
              <a:t>bij</a:t>
            </a:r>
            <a:r>
              <a:rPr lang="en-US" sz="2800" dirty="0">
                <a:latin typeface="+mn-lt"/>
              </a:rPr>
              <a:t> de </a:t>
            </a:r>
            <a:r>
              <a:rPr lang="en-US" sz="2800" dirty="0" err="1">
                <a:latin typeface="+mn-lt"/>
              </a:rPr>
              <a:t>snackbar</a:t>
            </a:r>
            <a:r>
              <a:rPr lang="en-US" sz="2800" dirty="0">
                <a:latin typeface="+mn-lt"/>
              </a:rPr>
              <a:t> </a:t>
            </a:r>
            <a:r>
              <a:rPr lang="en-US" sz="2800" dirty="0" err="1">
                <a:latin typeface="+mn-lt"/>
              </a:rPr>
              <a:t>zijn</a:t>
            </a:r>
            <a:r>
              <a:rPr lang="en-US" sz="2800" dirty="0">
                <a:latin typeface="+mn-lt"/>
              </a:rPr>
              <a:t>. Ze </a:t>
            </a:r>
            <a:r>
              <a:rPr lang="en-US" sz="2800" dirty="0" err="1">
                <a:latin typeface="+mn-lt"/>
              </a:rPr>
              <a:t>maakt</a:t>
            </a:r>
            <a:r>
              <a:rPr lang="en-US" sz="2800" dirty="0">
                <a:latin typeface="+mn-lt"/>
              </a:rPr>
              <a:t> </a:t>
            </a:r>
            <a:r>
              <a:rPr lang="en-US" sz="2800" dirty="0" err="1">
                <a:latin typeface="+mn-lt"/>
              </a:rPr>
              <a:t>een</a:t>
            </a:r>
            <a:r>
              <a:rPr lang="en-US" sz="2800" dirty="0">
                <a:latin typeface="+mn-lt"/>
              </a:rPr>
              <a:t> screenshot </a:t>
            </a:r>
            <a:r>
              <a:rPr lang="en-US" sz="2800" dirty="0" err="1">
                <a:latin typeface="+mn-lt"/>
              </a:rPr>
              <a:t>als</a:t>
            </a:r>
            <a:r>
              <a:rPr lang="en-US" sz="2800" dirty="0">
                <a:latin typeface="+mn-lt"/>
              </a:rPr>
              <a:t> </a:t>
            </a:r>
            <a:r>
              <a:rPr lang="en-US" sz="2800" dirty="0" err="1">
                <a:latin typeface="+mn-lt"/>
              </a:rPr>
              <a:t>bewijs</a:t>
            </a:r>
            <a:r>
              <a:rPr lang="en-US" sz="2800" dirty="0">
                <a:latin typeface="+mn-lt"/>
              </a:rPr>
              <a:t> en is van plan ze </a:t>
            </a:r>
            <a:r>
              <a:rPr lang="en-US" sz="2800" dirty="0" err="1">
                <a:latin typeface="+mn-lt"/>
              </a:rPr>
              <a:t>ermee</a:t>
            </a:r>
            <a:r>
              <a:rPr lang="en-US" sz="2800" dirty="0">
                <a:latin typeface="+mn-lt"/>
              </a:rPr>
              <a:t> </a:t>
            </a:r>
            <a:r>
              <a:rPr lang="en-US" sz="2800" dirty="0" err="1">
                <a:latin typeface="+mn-lt"/>
              </a:rPr>
              <a:t>te</a:t>
            </a:r>
            <a:r>
              <a:rPr lang="en-US" sz="2800" dirty="0">
                <a:latin typeface="+mn-lt"/>
              </a:rPr>
              <a:t> </a:t>
            </a:r>
            <a:r>
              <a:rPr lang="en-US" sz="2800" dirty="0" err="1">
                <a:latin typeface="+mn-lt"/>
              </a:rPr>
              <a:t>confronteren</a:t>
            </a:r>
            <a:r>
              <a:rPr lang="en-US" sz="2800" dirty="0">
                <a:latin typeface="+mn-lt"/>
              </a:rPr>
              <a:t>. Of is </a:t>
            </a:r>
            <a:r>
              <a:rPr lang="en-US" sz="2800" dirty="0" err="1">
                <a:latin typeface="+mn-lt"/>
              </a:rPr>
              <a:t>dat</a:t>
            </a:r>
            <a:r>
              <a:rPr lang="en-US" sz="2800" dirty="0">
                <a:latin typeface="+mn-lt"/>
              </a:rPr>
              <a:t> </a:t>
            </a:r>
            <a:r>
              <a:rPr lang="en-US" sz="2800" dirty="0" err="1">
                <a:latin typeface="+mn-lt"/>
              </a:rPr>
              <a:t>geen</a:t>
            </a:r>
            <a:r>
              <a:rPr lang="en-US" sz="2800" dirty="0">
                <a:latin typeface="+mn-lt"/>
              </a:rPr>
              <a:t> </a:t>
            </a:r>
            <a:r>
              <a:rPr lang="en-US" sz="2800" dirty="0" err="1">
                <a:latin typeface="+mn-lt"/>
              </a:rPr>
              <a:t>goed</a:t>
            </a:r>
            <a:r>
              <a:rPr lang="en-US" sz="2800" dirty="0">
                <a:latin typeface="+mn-lt"/>
              </a:rPr>
              <a:t> plan?</a:t>
            </a:r>
            <a:endParaRPr lang="nl-NL" sz="2800" dirty="0">
              <a:latin typeface="+mn-lt"/>
            </a:endParaRPr>
          </a:p>
        </p:txBody>
      </p:sp>
    </p:spTree>
    <p:extLst>
      <p:ext uri="{BB962C8B-B14F-4D97-AF65-F5344CB8AC3E}">
        <p14:creationId xmlns:p14="http://schemas.microsoft.com/office/powerpoint/2010/main" val="41774413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hlinkClick r:id="rId2" action="ppaction://hlinksldjump"/>
            <a:extLst>
              <a:ext uri="{FF2B5EF4-FFF2-40B4-BE49-F238E27FC236}">
                <a16:creationId xmlns:a16="http://schemas.microsoft.com/office/drawing/2014/main" id="{37356A55-6EDD-4621-8D97-1985D9E51284}"/>
              </a:ext>
            </a:extLst>
          </p:cNvPr>
          <p:cNvPicPr>
            <a:picLocks noChangeAspect="1"/>
          </p:cNvPicPr>
          <p:nvPr/>
        </p:nvPicPr>
        <p:blipFill>
          <a:blip r:embed="rId3"/>
          <a:stretch>
            <a:fillRect/>
          </a:stretch>
        </p:blipFill>
        <p:spPr>
          <a:xfrm rot="244093">
            <a:off x="10774542" y="5446752"/>
            <a:ext cx="1701130" cy="158011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6" name="Tekstvak 5">
            <a:extLst>
              <a:ext uri="{FF2B5EF4-FFF2-40B4-BE49-F238E27FC236}">
                <a16:creationId xmlns:a16="http://schemas.microsoft.com/office/drawing/2014/main" id="{AEA15038-7116-0B39-E56C-FB142040268A}"/>
              </a:ext>
            </a:extLst>
          </p:cNvPr>
          <p:cNvSpPr txBox="1"/>
          <p:nvPr/>
        </p:nvSpPr>
        <p:spPr>
          <a:xfrm>
            <a:off x="556591" y="3028890"/>
            <a:ext cx="508473" cy="400110"/>
          </a:xfrm>
          <a:prstGeom prst="rect">
            <a:avLst/>
          </a:prstGeom>
          <a:noFill/>
        </p:spPr>
        <p:txBody>
          <a:bodyPr wrap="none" rtlCol="0">
            <a:spAutoFit/>
          </a:bodyPr>
          <a:lstStyle/>
          <a:p>
            <a:r>
              <a:rPr lang="nl-NL" sz="2000" dirty="0">
                <a:solidFill>
                  <a:schemeClr val="bg2">
                    <a:lumMod val="25000"/>
                  </a:schemeClr>
                </a:solidFill>
              </a:rPr>
              <a:t>24.</a:t>
            </a:r>
          </a:p>
        </p:txBody>
      </p:sp>
      <p:sp>
        <p:nvSpPr>
          <p:cNvPr id="7" name="Titel 1">
            <a:extLst>
              <a:ext uri="{FF2B5EF4-FFF2-40B4-BE49-F238E27FC236}">
                <a16:creationId xmlns:a16="http://schemas.microsoft.com/office/drawing/2014/main" id="{D06AC0D0-1F98-6531-4D1F-6409A96DB2DE}"/>
              </a:ext>
            </a:extLst>
          </p:cNvPr>
          <p:cNvSpPr txBox="1">
            <a:spLocks/>
          </p:cNvSpPr>
          <p:nvPr/>
        </p:nvSpPr>
        <p:spPr>
          <a:xfrm>
            <a:off x="3141847" y="2105675"/>
            <a:ext cx="7918648" cy="295232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2800" dirty="0">
                <a:latin typeface="+mn-lt"/>
              </a:rPr>
              <a:t>Jasper zit in </a:t>
            </a:r>
            <a:r>
              <a:rPr lang="en-US" sz="2800" dirty="0" err="1">
                <a:latin typeface="+mn-lt"/>
              </a:rPr>
              <a:t>een</a:t>
            </a:r>
            <a:r>
              <a:rPr lang="en-US" sz="2800" dirty="0">
                <a:latin typeface="+mn-lt"/>
              </a:rPr>
              <a:t> chat </a:t>
            </a:r>
            <a:r>
              <a:rPr lang="en-US" sz="2800" dirty="0" err="1">
                <a:latin typeface="+mn-lt"/>
              </a:rPr>
              <a:t>tijdens</a:t>
            </a:r>
            <a:r>
              <a:rPr lang="en-US" sz="2800" dirty="0">
                <a:latin typeface="+mn-lt"/>
              </a:rPr>
              <a:t> het </a:t>
            </a:r>
            <a:r>
              <a:rPr lang="en-US" sz="2800" dirty="0" err="1">
                <a:latin typeface="+mn-lt"/>
              </a:rPr>
              <a:t>gamen</a:t>
            </a:r>
            <a:r>
              <a:rPr lang="en-US" sz="2800" dirty="0">
                <a:latin typeface="+mn-lt"/>
              </a:rPr>
              <a:t>. </a:t>
            </a:r>
            <a:r>
              <a:rPr lang="en-US" sz="2800" dirty="0" err="1">
                <a:latin typeface="+mn-lt"/>
              </a:rPr>
              <a:t>Iemand</a:t>
            </a:r>
            <a:r>
              <a:rPr lang="en-US" sz="2800" dirty="0">
                <a:latin typeface="+mn-lt"/>
              </a:rPr>
              <a:t> </a:t>
            </a:r>
            <a:r>
              <a:rPr lang="en-US" sz="2800" dirty="0" err="1">
                <a:latin typeface="+mn-lt"/>
              </a:rPr>
              <a:t>biedt</a:t>
            </a:r>
            <a:r>
              <a:rPr lang="en-US" sz="2800" dirty="0">
                <a:latin typeface="+mn-lt"/>
              </a:rPr>
              <a:t> </a:t>
            </a:r>
            <a:r>
              <a:rPr lang="en-US" sz="2800" dirty="0" err="1">
                <a:latin typeface="+mn-lt"/>
              </a:rPr>
              <a:t>aan</a:t>
            </a:r>
            <a:r>
              <a:rPr lang="en-US" sz="2800" dirty="0">
                <a:latin typeface="+mn-lt"/>
              </a:rPr>
              <a:t>: </a:t>
            </a:r>
            <a:r>
              <a:rPr lang="en-US" sz="2800" dirty="0" err="1">
                <a:latin typeface="+mn-lt"/>
              </a:rPr>
              <a:t>geef</a:t>
            </a:r>
            <a:r>
              <a:rPr lang="en-US" sz="2800" dirty="0">
                <a:latin typeface="+mn-lt"/>
              </a:rPr>
              <a:t> me je account, dan </a:t>
            </a:r>
            <a:r>
              <a:rPr lang="en-US" sz="2800" dirty="0" err="1">
                <a:latin typeface="+mn-lt"/>
              </a:rPr>
              <a:t>zorg</a:t>
            </a:r>
            <a:r>
              <a:rPr lang="en-US" sz="2800" dirty="0">
                <a:latin typeface="+mn-lt"/>
              </a:rPr>
              <a:t> </a:t>
            </a:r>
            <a:r>
              <a:rPr lang="en-US" sz="2800" dirty="0" err="1">
                <a:latin typeface="+mn-lt"/>
              </a:rPr>
              <a:t>ik</a:t>
            </a:r>
            <a:r>
              <a:rPr lang="en-US" sz="2800" dirty="0">
                <a:latin typeface="+mn-lt"/>
              </a:rPr>
              <a:t> </a:t>
            </a:r>
            <a:r>
              <a:rPr lang="en-US" sz="2800" dirty="0" err="1">
                <a:latin typeface="+mn-lt"/>
              </a:rPr>
              <a:t>dat</a:t>
            </a:r>
            <a:r>
              <a:rPr lang="en-US" sz="2800" dirty="0">
                <a:latin typeface="+mn-lt"/>
              </a:rPr>
              <a:t> je rating </a:t>
            </a:r>
            <a:r>
              <a:rPr lang="en-US" sz="2800" dirty="0" err="1">
                <a:latin typeface="+mn-lt"/>
              </a:rPr>
              <a:t>omhoog</a:t>
            </a:r>
            <a:r>
              <a:rPr lang="en-US" sz="2800" dirty="0">
                <a:latin typeface="+mn-lt"/>
              </a:rPr>
              <a:t> </a:t>
            </a:r>
            <a:r>
              <a:rPr lang="en-US" sz="2800" dirty="0" err="1">
                <a:latin typeface="+mn-lt"/>
              </a:rPr>
              <a:t>gaat</a:t>
            </a:r>
            <a:r>
              <a:rPr lang="en-US" sz="2800" dirty="0">
                <a:latin typeface="+mn-lt"/>
              </a:rPr>
              <a:t>.</a:t>
            </a:r>
            <a:endParaRPr lang="nl-NL" sz="2800" dirty="0">
              <a:latin typeface="+mn-lt"/>
            </a:endParaRPr>
          </a:p>
        </p:txBody>
      </p:sp>
    </p:spTree>
    <p:extLst>
      <p:ext uri="{BB962C8B-B14F-4D97-AF65-F5344CB8AC3E}">
        <p14:creationId xmlns:p14="http://schemas.microsoft.com/office/powerpoint/2010/main" val="14562602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hlinkClick r:id="rId2" action="ppaction://hlinksldjump"/>
            <a:extLst>
              <a:ext uri="{FF2B5EF4-FFF2-40B4-BE49-F238E27FC236}">
                <a16:creationId xmlns:a16="http://schemas.microsoft.com/office/drawing/2014/main" id="{BA183C3C-5DBF-1675-48D5-6851C9CF24AC}"/>
              </a:ext>
            </a:extLst>
          </p:cNvPr>
          <p:cNvPicPr>
            <a:picLocks noChangeAspect="1"/>
          </p:cNvPicPr>
          <p:nvPr/>
        </p:nvPicPr>
        <p:blipFill>
          <a:blip r:embed="rId3"/>
          <a:stretch>
            <a:fillRect/>
          </a:stretch>
        </p:blipFill>
        <p:spPr>
          <a:xfrm rot="244093">
            <a:off x="10774542" y="5446752"/>
            <a:ext cx="1701130" cy="158011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6" name="Tekstvak 5">
            <a:extLst>
              <a:ext uri="{FF2B5EF4-FFF2-40B4-BE49-F238E27FC236}">
                <a16:creationId xmlns:a16="http://schemas.microsoft.com/office/drawing/2014/main" id="{D6E83C2F-57F1-6837-7ABE-B4A0BAD2DA54}"/>
              </a:ext>
            </a:extLst>
          </p:cNvPr>
          <p:cNvSpPr txBox="1"/>
          <p:nvPr/>
        </p:nvSpPr>
        <p:spPr>
          <a:xfrm>
            <a:off x="556591" y="3028890"/>
            <a:ext cx="508473" cy="400110"/>
          </a:xfrm>
          <a:prstGeom prst="rect">
            <a:avLst/>
          </a:prstGeom>
          <a:noFill/>
        </p:spPr>
        <p:txBody>
          <a:bodyPr wrap="none" rtlCol="0">
            <a:spAutoFit/>
          </a:bodyPr>
          <a:lstStyle/>
          <a:p>
            <a:r>
              <a:rPr lang="nl-NL" sz="2000" dirty="0">
                <a:solidFill>
                  <a:schemeClr val="bg2">
                    <a:lumMod val="25000"/>
                  </a:schemeClr>
                </a:solidFill>
              </a:rPr>
              <a:t>25.</a:t>
            </a:r>
          </a:p>
        </p:txBody>
      </p:sp>
      <p:sp>
        <p:nvSpPr>
          <p:cNvPr id="7" name="Titel 1">
            <a:extLst>
              <a:ext uri="{FF2B5EF4-FFF2-40B4-BE49-F238E27FC236}">
                <a16:creationId xmlns:a16="http://schemas.microsoft.com/office/drawing/2014/main" id="{1E582FD2-5E6B-29C9-D6E7-2BDB0C9320B4}"/>
              </a:ext>
            </a:extLst>
          </p:cNvPr>
          <p:cNvSpPr txBox="1">
            <a:spLocks/>
          </p:cNvSpPr>
          <p:nvPr/>
        </p:nvSpPr>
        <p:spPr>
          <a:xfrm>
            <a:off x="2794179" y="1832451"/>
            <a:ext cx="8206680" cy="295232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2800">
                <a:latin typeface="+mn-lt"/>
              </a:rPr>
              <a:t>Milan zit op de PS te fortniten en koopt heel veel skins. Hij dacht dat het gratis was, maar nu ontdekt hij dat dit niet zo is. Er is een rekening van €1125 onderweg naar z’n vader. Die zal vast woedend zijn.</a:t>
            </a:r>
            <a:endParaRPr lang="nl-NL" sz="2800" dirty="0">
              <a:latin typeface="+mn-lt"/>
            </a:endParaRPr>
          </a:p>
        </p:txBody>
      </p:sp>
    </p:spTree>
    <p:extLst>
      <p:ext uri="{BB962C8B-B14F-4D97-AF65-F5344CB8AC3E}">
        <p14:creationId xmlns:p14="http://schemas.microsoft.com/office/powerpoint/2010/main" val="8353450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hlinkClick r:id="rId2" action="ppaction://hlinksldjump"/>
            <a:extLst>
              <a:ext uri="{FF2B5EF4-FFF2-40B4-BE49-F238E27FC236}">
                <a16:creationId xmlns:a16="http://schemas.microsoft.com/office/drawing/2014/main" id="{B6F30459-65B1-06B0-E270-DF18202E12A3}"/>
              </a:ext>
            </a:extLst>
          </p:cNvPr>
          <p:cNvPicPr>
            <a:picLocks noChangeAspect="1"/>
          </p:cNvPicPr>
          <p:nvPr/>
        </p:nvPicPr>
        <p:blipFill>
          <a:blip r:embed="rId3"/>
          <a:stretch>
            <a:fillRect/>
          </a:stretch>
        </p:blipFill>
        <p:spPr>
          <a:xfrm rot="244093">
            <a:off x="10774542" y="5446752"/>
            <a:ext cx="1701130" cy="158011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5" name="Tekstvak 4">
            <a:extLst>
              <a:ext uri="{FF2B5EF4-FFF2-40B4-BE49-F238E27FC236}">
                <a16:creationId xmlns:a16="http://schemas.microsoft.com/office/drawing/2014/main" id="{C4C3DF45-D7E6-BB92-27BB-57AA34F12D1C}"/>
              </a:ext>
            </a:extLst>
          </p:cNvPr>
          <p:cNvSpPr txBox="1"/>
          <p:nvPr/>
        </p:nvSpPr>
        <p:spPr>
          <a:xfrm>
            <a:off x="556591" y="3028890"/>
            <a:ext cx="508473" cy="400110"/>
          </a:xfrm>
          <a:prstGeom prst="rect">
            <a:avLst/>
          </a:prstGeom>
          <a:noFill/>
        </p:spPr>
        <p:txBody>
          <a:bodyPr wrap="none" rtlCol="0">
            <a:spAutoFit/>
          </a:bodyPr>
          <a:lstStyle/>
          <a:p>
            <a:r>
              <a:rPr lang="nl-NL" sz="2000" dirty="0">
                <a:solidFill>
                  <a:schemeClr val="bg2">
                    <a:lumMod val="25000"/>
                  </a:schemeClr>
                </a:solidFill>
              </a:rPr>
              <a:t>26.</a:t>
            </a:r>
          </a:p>
        </p:txBody>
      </p:sp>
      <p:sp>
        <p:nvSpPr>
          <p:cNvPr id="6" name="Titel 1">
            <a:extLst>
              <a:ext uri="{FF2B5EF4-FFF2-40B4-BE49-F238E27FC236}">
                <a16:creationId xmlns:a16="http://schemas.microsoft.com/office/drawing/2014/main" id="{CF4DE33A-ED2B-F14C-8591-A9573B2A93A6}"/>
              </a:ext>
            </a:extLst>
          </p:cNvPr>
          <p:cNvSpPr txBox="1">
            <a:spLocks/>
          </p:cNvSpPr>
          <p:nvPr/>
        </p:nvSpPr>
        <p:spPr>
          <a:xfrm>
            <a:off x="2551750" y="1552726"/>
            <a:ext cx="8357728" cy="295232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nl-NL" sz="2800">
                <a:latin typeface="+mn-lt"/>
              </a:rPr>
              <a:t>Nashua valt in de klas in de slaap en hij ziet er bleek uit. Hij doet ook bozig naar z’n vrienden. Niemand weet dat dit komt omdat hij ‘s nachts stiekem zit te gamen. Zijn beste vriend Bilal weet dat wel. Hij maakt zich zorgen, maar heeft beloofd het tegen niemand te zeggen. </a:t>
            </a:r>
          </a:p>
        </p:txBody>
      </p:sp>
    </p:spTree>
    <p:extLst>
      <p:ext uri="{BB962C8B-B14F-4D97-AF65-F5344CB8AC3E}">
        <p14:creationId xmlns:p14="http://schemas.microsoft.com/office/powerpoint/2010/main" val="41884477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hlinkClick r:id="rId2" action="ppaction://hlinksldjump"/>
            <a:extLst>
              <a:ext uri="{FF2B5EF4-FFF2-40B4-BE49-F238E27FC236}">
                <a16:creationId xmlns:a16="http://schemas.microsoft.com/office/drawing/2014/main" id="{4E982A20-7BC2-7AEC-B085-36833AFE0A1E}"/>
              </a:ext>
            </a:extLst>
          </p:cNvPr>
          <p:cNvPicPr>
            <a:picLocks noChangeAspect="1"/>
          </p:cNvPicPr>
          <p:nvPr/>
        </p:nvPicPr>
        <p:blipFill>
          <a:blip r:embed="rId3"/>
          <a:stretch>
            <a:fillRect/>
          </a:stretch>
        </p:blipFill>
        <p:spPr>
          <a:xfrm rot="244093">
            <a:off x="10774542" y="5446752"/>
            <a:ext cx="1701130" cy="158011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7" name="Tekstvak 6">
            <a:extLst>
              <a:ext uri="{FF2B5EF4-FFF2-40B4-BE49-F238E27FC236}">
                <a16:creationId xmlns:a16="http://schemas.microsoft.com/office/drawing/2014/main" id="{99C20F93-3002-C7D5-8294-3447C1C5DF3A}"/>
              </a:ext>
            </a:extLst>
          </p:cNvPr>
          <p:cNvSpPr txBox="1"/>
          <p:nvPr/>
        </p:nvSpPr>
        <p:spPr>
          <a:xfrm>
            <a:off x="556591" y="3028890"/>
            <a:ext cx="508473" cy="400110"/>
          </a:xfrm>
          <a:prstGeom prst="rect">
            <a:avLst/>
          </a:prstGeom>
          <a:noFill/>
        </p:spPr>
        <p:txBody>
          <a:bodyPr wrap="none" rtlCol="0">
            <a:spAutoFit/>
          </a:bodyPr>
          <a:lstStyle/>
          <a:p>
            <a:r>
              <a:rPr lang="nl-NL" sz="2000" dirty="0">
                <a:solidFill>
                  <a:schemeClr val="bg2">
                    <a:lumMod val="25000"/>
                  </a:schemeClr>
                </a:solidFill>
              </a:rPr>
              <a:t>27.</a:t>
            </a:r>
          </a:p>
        </p:txBody>
      </p:sp>
      <p:sp>
        <p:nvSpPr>
          <p:cNvPr id="8" name="Titel 1">
            <a:extLst>
              <a:ext uri="{FF2B5EF4-FFF2-40B4-BE49-F238E27FC236}">
                <a16:creationId xmlns:a16="http://schemas.microsoft.com/office/drawing/2014/main" id="{DB14E59C-5160-0E65-BB17-C669EF834C46}"/>
              </a:ext>
            </a:extLst>
          </p:cNvPr>
          <p:cNvSpPr txBox="1">
            <a:spLocks/>
          </p:cNvSpPr>
          <p:nvPr/>
        </p:nvSpPr>
        <p:spPr>
          <a:xfrm>
            <a:off x="2873490" y="1752781"/>
            <a:ext cx="7918648" cy="295232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2800">
                <a:latin typeface="+mn-lt"/>
              </a:rPr>
              <a:t>Nashua’s ouders maken dag en nacht ruzie. Als hij met z’n koptelefoon op gamet, hoort hij ze niet en komt hij tot rust. Maar met z’n cijfers en gezondheid gaat het niet zo goed. Dat ziet hij ook wel, maar wat moet hij dan doen?</a:t>
            </a:r>
            <a:endParaRPr lang="nl-NL" sz="2800" dirty="0">
              <a:latin typeface="+mn-lt"/>
            </a:endParaRPr>
          </a:p>
        </p:txBody>
      </p:sp>
    </p:spTree>
    <p:extLst>
      <p:ext uri="{BB962C8B-B14F-4D97-AF65-F5344CB8AC3E}">
        <p14:creationId xmlns:p14="http://schemas.microsoft.com/office/powerpoint/2010/main" val="41560363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hlinkClick r:id="rId2" action="ppaction://hlinksldjump"/>
            <a:extLst>
              <a:ext uri="{FF2B5EF4-FFF2-40B4-BE49-F238E27FC236}">
                <a16:creationId xmlns:a16="http://schemas.microsoft.com/office/drawing/2014/main" id="{227DF4D4-474E-ACB6-9639-875C4A3D8AB7}"/>
              </a:ext>
            </a:extLst>
          </p:cNvPr>
          <p:cNvPicPr>
            <a:picLocks noChangeAspect="1"/>
          </p:cNvPicPr>
          <p:nvPr/>
        </p:nvPicPr>
        <p:blipFill>
          <a:blip r:embed="rId3"/>
          <a:stretch>
            <a:fillRect/>
          </a:stretch>
        </p:blipFill>
        <p:spPr>
          <a:xfrm rot="244093">
            <a:off x="10774542" y="5446752"/>
            <a:ext cx="1701130" cy="158011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6" name="Tekstvak 5">
            <a:extLst>
              <a:ext uri="{FF2B5EF4-FFF2-40B4-BE49-F238E27FC236}">
                <a16:creationId xmlns:a16="http://schemas.microsoft.com/office/drawing/2014/main" id="{3B86A296-C3FA-43C5-9839-C363268750F6}"/>
              </a:ext>
            </a:extLst>
          </p:cNvPr>
          <p:cNvSpPr txBox="1"/>
          <p:nvPr/>
        </p:nvSpPr>
        <p:spPr>
          <a:xfrm>
            <a:off x="556591" y="3028890"/>
            <a:ext cx="508473" cy="400110"/>
          </a:xfrm>
          <a:prstGeom prst="rect">
            <a:avLst/>
          </a:prstGeom>
          <a:noFill/>
        </p:spPr>
        <p:txBody>
          <a:bodyPr wrap="none" rtlCol="0">
            <a:spAutoFit/>
          </a:bodyPr>
          <a:lstStyle/>
          <a:p>
            <a:r>
              <a:rPr lang="nl-NL" sz="2000" dirty="0">
                <a:solidFill>
                  <a:schemeClr val="bg2">
                    <a:lumMod val="25000"/>
                  </a:schemeClr>
                </a:solidFill>
              </a:rPr>
              <a:t>28.</a:t>
            </a:r>
          </a:p>
        </p:txBody>
      </p:sp>
      <p:sp>
        <p:nvSpPr>
          <p:cNvPr id="7" name="Titel 1">
            <a:extLst>
              <a:ext uri="{FF2B5EF4-FFF2-40B4-BE49-F238E27FC236}">
                <a16:creationId xmlns:a16="http://schemas.microsoft.com/office/drawing/2014/main" id="{294F4A63-A4D5-D200-C434-3820F1B852FA}"/>
              </a:ext>
            </a:extLst>
          </p:cNvPr>
          <p:cNvSpPr txBox="1">
            <a:spLocks/>
          </p:cNvSpPr>
          <p:nvPr/>
        </p:nvSpPr>
        <p:spPr>
          <a:xfrm>
            <a:off x="2721766" y="1952836"/>
            <a:ext cx="8134672" cy="295232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2800" dirty="0">
                <a:latin typeface="+mn-lt"/>
              </a:rPr>
              <a:t>Monique </a:t>
            </a:r>
            <a:r>
              <a:rPr lang="en-US" sz="2800" dirty="0" err="1">
                <a:latin typeface="+mn-lt"/>
              </a:rPr>
              <a:t>schaamt</a:t>
            </a:r>
            <a:r>
              <a:rPr lang="en-US" sz="2800" dirty="0">
                <a:latin typeface="+mn-lt"/>
              </a:rPr>
              <a:t> </a:t>
            </a:r>
            <a:r>
              <a:rPr lang="en-US" sz="2800" dirty="0" err="1">
                <a:latin typeface="+mn-lt"/>
              </a:rPr>
              <a:t>zich</a:t>
            </a:r>
            <a:r>
              <a:rPr lang="en-US" sz="2800" dirty="0">
                <a:latin typeface="+mn-lt"/>
              </a:rPr>
              <a:t>. Ze </a:t>
            </a:r>
            <a:r>
              <a:rPr lang="en-US" sz="2800" dirty="0" err="1">
                <a:latin typeface="+mn-lt"/>
              </a:rPr>
              <a:t>vindt</a:t>
            </a:r>
            <a:r>
              <a:rPr lang="en-US" sz="2800" dirty="0">
                <a:latin typeface="+mn-lt"/>
              </a:rPr>
              <a:t> </a:t>
            </a:r>
            <a:r>
              <a:rPr lang="en-US" sz="2800" dirty="0" err="1">
                <a:latin typeface="+mn-lt"/>
              </a:rPr>
              <a:t>haar</a:t>
            </a:r>
            <a:r>
              <a:rPr lang="en-US" sz="2800" dirty="0">
                <a:latin typeface="+mn-lt"/>
              </a:rPr>
              <a:t> </a:t>
            </a:r>
            <a:r>
              <a:rPr lang="en-US" sz="2800" dirty="0" err="1">
                <a:latin typeface="+mn-lt"/>
              </a:rPr>
              <a:t>lippen</a:t>
            </a:r>
            <a:r>
              <a:rPr lang="en-US" sz="2800" dirty="0">
                <a:latin typeface="+mn-lt"/>
              </a:rPr>
              <a:t> </a:t>
            </a:r>
            <a:r>
              <a:rPr lang="en-US" sz="2800" dirty="0" err="1">
                <a:latin typeface="+mn-lt"/>
              </a:rPr>
              <a:t>te</a:t>
            </a:r>
            <a:r>
              <a:rPr lang="en-US" sz="2800" dirty="0">
                <a:latin typeface="+mn-lt"/>
              </a:rPr>
              <a:t> </a:t>
            </a:r>
            <a:r>
              <a:rPr lang="en-US" sz="2800" dirty="0" err="1">
                <a:latin typeface="+mn-lt"/>
              </a:rPr>
              <a:t>smal</a:t>
            </a:r>
            <a:r>
              <a:rPr lang="en-US" sz="2800" dirty="0">
                <a:latin typeface="+mn-lt"/>
              </a:rPr>
              <a:t>. </a:t>
            </a:r>
          </a:p>
          <a:p>
            <a:pPr>
              <a:lnSpc>
                <a:spcPct val="150000"/>
              </a:lnSpc>
            </a:pPr>
            <a:r>
              <a:rPr lang="en-US" sz="2800" dirty="0">
                <a:latin typeface="+mn-lt"/>
              </a:rPr>
              <a:t>Ze is met 14 </a:t>
            </a:r>
            <a:r>
              <a:rPr lang="en-US" sz="2800" dirty="0" err="1">
                <a:latin typeface="+mn-lt"/>
              </a:rPr>
              <a:t>jaar</a:t>
            </a:r>
            <a:r>
              <a:rPr lang="en-US" sz="2800" dirty="0">
                <a:latin typeface="+mn-lt"/>
              </a:rPr>
              <a:t> </a:t>
            </a:r>
            <a:r>
              <a:rPr lang="en-US" sz="2800" dirty="0" err="1">
                <a:latin typeface="+mn-lt"/>
              </a:rPr>
              <a:t>nog</a:t>
            </a:r>
            <a:r>
              <a:rPr lang="en-US" sz="2800" dirty="0">
                <a:latin typeface="+mn-lt"/>
              </a:rPr>
              <a:t> </a:t>
            </a:r>
            <a:r>
              <a:rPr lang="en-US" sz="2800" dirty="0" err="1">
                <a:latin typeface="+mn-lt"/>
              </a:rPr>
              <a:t>te</a:t>
            </a:r>
            <a:r>
              <a:rPr lang="en-US" sz="2800" dirty="0">
                <a:latin typeface="+mn-lt"/>
              </a:rPr>
              <a:t> </a:t>
            </a:r>
            <a:r>
              <a:rPr lang="en-US" sz="2800" dirty="0" err="1">
                <a:latin typeface="+mn-lt"/>
              </a:rPr>
              <a:t>jong</a:t>
            </a:r>
            <a:r>
              <a:rPr lang="en-US" sz="2800" dirty="0">
                <a:latin typeface="+mn-lt"/>
              </a:rPr>
              <a:t> voor injectables, maar </a:t>
            </a:r>
            <a:r>
              <a:rPr lang="en-US" sz="2800" dirty="0" err="1">
                <a:latin typeface="+mn-lt"/>
              </a:rPr>
              <a:t>haar</a:t>
            </a:r>
            <a:r>
              <a:rPr lang="en-US" sz="2800" dirty="0">
                <a:latin typeface="+mn-lt"/>
              </a:rPr>
              <a:t> </a:t>
            </a:r>
            <a:r>
              <a:rPr lang="en-US" sz="2800" dirty="0" err="1">
                <a:latin typeface="+mn-lt"/>
              </a:rPr>
              <a:t>buurmeisje</a:t>
            </a:r>
            <a:r>
              <a:rPr lang="en-US" sz="2800" dirty="0">
                <a:latin typeface="+mn-lt"/>
              </a:rPr>
              <a:t> </a:t>
            </a:r>
            <a:r>
              <a:rPr lang="en-US" sz="2800" dirty="0" err="1">
                <a:latin typeface="+mn-lt"/>
              </a:rPr>
              <a:t>leert</a:t>
            </a:r>
            <a:r>
              <a:rPr lang="en-US" sz="2800" dirty="0">
                <a:latin typeface="+mn-lt"/>
              </a:rPr>
              <a:t> voor </a:t>
            </a:r>
            <a:r>
              <a:rPr lang="en-US" sz="2800" dirty="0" err="1">
                <a:latin typeface="+mn-lt"/>
              </a:rPr>
              <a:t>schoonheidsspecialist</a:t>
            </a:r>
            <a:r>
              <a:rPr lang="en-US" sz="2800" dirty="0">
                <a:latin typeface="+mn-lt"/>
              </a:rPr>
              <a:t> en </a:t>
            </a:r>
            <a:r>
              <a:rPr lang="en-US" sz="2800" dirty="0" err="1">
                <a:latin typeface="+mn-lt"/>
              </a:rPr>
              <a:t>heeft</a:t>
            </a:r>
            <a:r>
              <a:rPr lang="en-US" sz="2800" dirty="0">
                <a:latin typeface="+mn-lt"/>
              </a:rPr>
              <a:t> </a:t>
            </a:r>
            <a:r>
              <a:rPr lang="en-US" sz="2800" dirty="0" err="1">
                <a:latin typeface="+mn-lt"/>
              </a:rPr>
              <a:t>haar</a:t>
            </a:r>
            <a:r>
              <a:rPr lang="en-US" sz="2800" dirty="0">
                <a:latin typeface="+mn-lt"/>
              </a:rPr>
              <a:t> </a:t>
            </a:r>
            <a:r>
              <a:rPr lang="en-US" sz="2800" dirty="0" err="1">
                <a:latin typeface="+mn-lt"/>
              </a:rPr>
              <a:t>gevraagd</a:t>
            </a:r>
            <a:r>
              <a:rPr lang="en-US" sz="2800" dirty="0">
                <a:latin typeface="+mn-lt"/>
              </a:rPr>
              <a:t> om </a:t>
            </a:r>
            <a:r>
              <a:rPr lang="en-US" sz="2800" dirty="0" err="1">
                <a:latin typeface="+mn-lt"/>
              </a:rPr>
              <a:t>oefenmodel</a:t>
            </a:r>
            <a:r>
              <a:rPr lang="en-US" sz="2800" dirty="0">
                <a:latin typeface="+mn-lt"/>
              </a:rPr>
              <a:t> </a:t>
            </a:r>
            <a:r>
              <a:rPr lang="en-US" sz="2800" dirty="0" err="1">
                <a:latin typeface="+mn-lt"/>
              </a:rPr>
              <a:t>te</a:t>
            </a:r>
            <a:r>
              <a:rPr lang="en-US" sz="2800" dirty="0">
                <a:latin typeface="+mn-lt"/>
              </a:rPr>
              <a:t> </a:t>
            </a:r>
            <a:r>
              <a:rPr lang="en-US" sz="2800" dirty="0" err="1">
                <a:latin typeface="+mn-lt"/>
              </a:rPr>
              <a:t>zijn</a:t>
            </a:r>
            <a:r>
              <a:rPr lang="en-US" sz="2800" dirty="0">
                <a:latin typeface="+mn-lt"/>
              </a:rPr>
              <a:t>!</a:t>
            </a:r>
            <a:endParaRPr lang="nl-NL" sz="2800" dirty="0">
              <a:latin typeface="+mn-lt"/>
            </a:endParaRPr>
          </a:p>
        </p:txBody>
      </p:sp>
    </p:spTree>
    <p:extLst>
      <p:ext uri="{BB962C8B-B14F-4D97-AF65-F5344CB8AC3E}">
        <p14:creationId xmlns:p14="http://schemas.microsoft.com/office/powerpoint/2010/main" val="35002132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hlinkClick r:id="rId2" action="ppaction://hlinksldjump"/>
            <a:extLst>
              <a:ext uri="{FF2B5EF4-FFF2-40B4-BE49-F238E27FC236}">
                <a16:creationId xmlns:a16="http://schemas.microsoft.com/office/drawing/2014/main" id="{D7C2EDC1-295D-48B4-9557-E2E5265B160D}"/>
              </a:ext>
            </a:extLst>
          </p:cNvPr>
          <p:cNvPicPr>
            <a:picLocks noChangeAspect="1"/>
          </p:cNvPicPr>
          <p:nvPr/>
        </p:nvPicPr>
        <p:blipFill>
          <a:blip r:embed="rId3"/>
          <a:stretch>
            <a:fillRect/>
          </a:stretch>
        </p:blipFill>
        <p:spPr>
          <a:xfrm rot="244093">
            <a:off x="10774542" y="5446752"/>
            <a:ext cx="1701130" cy="158011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6" name="Tekstvak 5">
            <a:extLst>
              <a:ext uri="{FF2B5EF4-FFF2-40B4-BE49-F238E27FC236}">
                <a16:creationId xmlns:a16="http://schemas.microsoft.com/office/drawing/2014/main" id="{4C857111-35ED-D734-F202-18E1144D1286}"/>
              </a:ext>
            </a:extLst>
          </p:cNvPr>
          <p:cNvSpPr txBox="1"/>
          <p:nvPr/>
        </p:nvSpPr>
        <p:spPr>
          <a:xfrm>
            <a:off x="556591" y="3028890"/>
            <a:ext cx="508473" cy="400110"/>
          </a:xfrm>
          <a:prstGeom prst="rect">
            <a:avLst/>
          </a:prstGeom>
          <a:noFill/>
        </p:spPr>
        <p:txBody>
          <a:bodyPr wrap="none" rtlCol="0">
            <a:spAutoFit/>
          </a:bodyPr>
          <a:lstStyle/>
          <a:p>
            <a:r>
              <a:rPr lang="nl-NL" sz="2000" dirty="0">
                <a:solidFill>
                  <a:schemeClr val="bg2">
                    <a:lumMod val="25000"/>
                  </a:schemeClr>
                </a:solidFill>
              </a:rPr>
              <a:t>29.</a:t>
            </a:r>
          </a:p>
        </p:txBody>
      </p:sp>
      <p:sp>
        <p:nvSpPr>
          <p:cNvPr id="7" name="Titel 1">
            <a:extLst>
              <a:ext uri="{FF2B5EF4-FFF2-40B4-BE49-F238E27FC236}">
                <a16:creationId xmlns:a16="http://schemas.microsoft.com/office/drawing/2014/main" id="{79BCDA22-EEE4-1F8F-E1FF-E94014FF67DD}"/>
              </a:ext>
            </a:extLst>
          </p:cNvPr>
          <p:cNvSpPr txBox="1">
            <a:spLocks/>
          </p:cNvSpPr>
          <p:nvPr/>
        </p:nvSpPr>
        <p:spPr>
          <a:xfrm>
            <a:off x="2674706" y="1752781"/>
            <a:ext cx="8308033" cy="295232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2800" dirty="0" err="1">
                <a:latin typeface="+mn-lt"/>
              </a:rPr>
              <a:t>Steffie</a:t>
            </a:r>
            <a:r>
              <a:rPr lang="en-US" sz="2800" dirty="0">
                <a:latin typeface="+mn-lt"/>
              </a:rPr>
              <a:t> (13) is al </a:t>
            </a:r>
            <a:r>
              <a:rPr lang="en-US" sz="2800" dirty="0" err="1">
                <a:latin typeface="+mn-lt"/>
              </a:rPr>
              <a:t>begonnen</a:t>
            </a:r>
            <a:r>
              <a:rPr lang="en-US" sz="2800" dirty="0">
                <a:latin typeface="+mn-lt"/>
              </a:rPr>
              <a:t> met </a:t>
            </a:r>
            <a:r>
              <a:rPr lang="en-US" sz="2800" dirty="0" err="1">
                <a:latin typeface="+mn-lt"/>
              </a:rPr>
              <a:t>sparen</a:t>
            </a:r>
            <a:r>
              <a:rPr lang="en-US" sz="2800" dirty="0">
                <a:latin typeface="+mn-lt"/>
              </a:rPr>
              <a:t> voor </a:t>
            </a:r>
            <a:r>
              <a:rPr lang="en-US" sz="2800" dirty="0" err="1">
                <a:latin typeface="+mn-lt"/>
              </a:rPr>
              <a:t>een</a:t>
            </a:r>
            <a:r>
              <a:rPr lang="en-US" sz="2800" dirty="0">
                <a:latin typeface="+mn-lt"/>
              </a:rPr>
              <a:t> </a:t>
            </a:r>
            <a:r>
              <a:rPr lang="en-US" sz="2800" dirty="0" err="1">
                <a:latin typeface="+mn-lt"/>
              </a:rPr>
              <a:t>operatie</a:t>
            </a:r>
            <a:r>
              <a:rPr lang="en-US" sz="2800" dirty="0">
                <a:latin typeface="+mn-lt"/>
              </a:rPr>
              <a:t> in </a:t>
            </a:r>
            <a:r>
              <a:rPr lang="en-US" sz="2800" dirty="0" err="1">
                <a:latin typeface="+mn-lt"/>
              </a:rPr>
              <a:t>Turkije</a:t>
            </a:r>
            <a:r>
              <a:rPr lang="en-US" sz="2800" dirty="0">
                <a:latin typeface="+mn-lt"/>
              </a:rPr>
              <a:t>. Ze </a:t>
            </a:r>
            <a:r>
              <a:rPr lang="en-US" sz="2800" dirty="0" err="1">
                <a:latin typeface="+mn-lt"/>
              </a:rPr>
              <a:t>wil</a:t>
            </a:r>
            <a:r>
              <a:rPr lang="en-US" sz="2800" dirty="0">
                <a:latin typeface="+mn-lt"/>
              </a:rPr>
              <a:t> van </a:t>
            </a:r>
            <a:r>
              <a:rPr lang="en-US" sz="2800" dirty="0" err="1">
                <a:latin typeface="+mn-lt"/>
              </a:rPr>
              <a:t>alles</a:t>
            </a:r>
            <a:r>
              <a:rPr lang="en-US" sz="2800" dirty="0">
                <a:latin typeface="+mn-lt"/>
              </a:rPr>
              <a:t> </a:t>
            </a:r>
            <a:r>
              <a:rPr lang="en-US" sz="2800" dirty="0" err="1">
                <a:latin typeface="+mn-lt"/>
              </a:rPr>
              <a:t>aan</a:t>
            </a:r>
            <a:r>
              <a:rPr lang="en-US" sz="2800" dirty="0">
                <a:latin typeface="+mn-lt"/>
              </a:rPr>
              <a:t> </a:t>
            </a:r>
            <a:r>
              <a:rPr lang="en-US" sz="2800" dirty="0" err="1">
                <a:latin typeface="+mn-lt"/>
              </a:rPr>
              <a:t>zichzelf</a:t>
            </a:r>
            <a:r>
              <a:rPr lang="en-US" sz="2800" dirty="0">
                <a:latin typeface="+mn-lt"/>
              </a:rPr>
              <a:t> </a:t>
            </a:r>
            <a:r>
              <a:rPr lang="en-US" sz="2800" dirty="0" err="1">
                <a:latin typeface="+mn-lt"/>
              </a:rPr>
              <a:t>veranderen</a:t>
            </a:r>
            <a:r>
              <a:rPr lang="en-US" sz="2800" dirty="0">
                <a:latin typeface="+mn-lt"/>
              </a:rPr>
              <a:t>. </a:t>
            </a:r>
            <a:r>
              <a:rPr lang="en-US" sz="2800" dirty="0" err="1">
                <a:latin typeface="+mn-lt"/>
              </a:rPr>
              <a:t>Haar</a:t>
            </a:r>
            <a:r>
              <a:rPr lang="en-US" sz="2800" dirty="0">
                <a:latin typeface="+mn-lt"/>
              </a:rPr>
              <a:t> </a:t>
            </a:r>
            <a:r>
              <a:rPr lang="en-US" sz="2800" dirty="0" err="1">
                <a:latin typeface="+mn-lt"/>
              </a:rPr>
              <a:t>moeder</a:t>
            </a:r>
            <a:r>
              <a:rPr lang="en-US" sz="2800" dirty="0">
                <a:latin typeface="+mn-lt"/>
              </a:rPr>
              <a:t> </a:t>
            </a:r>
            <a:r>
              <a:rPr lang="en-US" sz="2800" dirty="0" err="1">
                <a:latin typeface="+mn-lt"/>
              </a:rPr>
              <a:t>ziet</a:t>
            </a:r>
            <a:r>
              <a:rPr lang="en-US" sz="2800" dirty="0">
                <a:latin typeface="+mn-lt"/>
              </a:rPr>
              <a:t> </a:t>
            </a:r>
            <a:r>
              <a:rPr lang="en-US" sz="2800" dirty="0" err="1">
                <a:latin typeface="+mn-lt"/>
              </a:rPr>
              <a:t>dat</a:t>
            </a:r>
            <a:r>
              <a:rPr lang="en-US" sz="2800" dirty="0">
                <a:latin typeface="+mn-lt"/>
              </a:rPr>
              <a:t> </a:t>
            </a:r>
            <a:r>
              <a:rPr lang="en-US" sz="2800" dirty="0" err="1">
                <a:latin typeface="+mn-lt"/>
              </a:rPr>
              <a:t>Steffie</a:t>
            </a:r>
            <a:r>
              <a:rPr lang="en-US" sz="2800" dirty="0">
                <a:latin typeface="+mn-lt"/>
              </a:rPr>
              <a:t> al </a:t>
            </a:r>
            <a:r>
              <a:rPr lang="en-US" sz="2800" dirty="0" err="1">
                <a:latin typeface="+mn-lt"/>
              </a:rPr>
              <a:t>haar</a:t>
            </a:r>
            <a:r>
              <a:rPr lang="en-US" sz="2800" dirty="0">
                <a:latin typeface="+mn-lt"/>
              </a:rPr>
              <a:t> geld </a:t>
            </a:r>
            <a:r>
              <a:rPr lang="en-US" sz="2800" dirty="0" err="1">
                <a:latin typeface="+mn-lt"/>
              </a:rPr>
              <a:t>opzij</a:t>
            </a:r>
            <a:r>
              <a:rPr lang="en-US" sz="2800" dirty="0">
                <a:latin typeface="+mn-lt"/>
              </a:rPr>
              <a:t> </a:t>
            </a:r>
            <a:r>
              <a:rPr lang="en-US" sz="2800" dirty="0" err="1">
                <a:latin typeface="+mn-lt"/>
              </a:rPr>
              <a:t>zet</a:t>
            </a:r>
            <a:r>
              <a:rPr lang="en-US" sz="2800" dirty="0">
                <a:latin typeface="+mn-lt"/>
              </a:rPr>
              <a:t>. Ze is </a:t>
            </a:r>
            <a:r>
              <a:rPr lang="en-US" sz="2800" dirty="0" err="1">
                <a:latin typeface="+mn-lt"/>
              </a:rPr>
              <a:t>nieuwsgierig</a:t>
            </a:r>
            <a:r>
              <a:rPr lang="en-US" sz="2800" dirty="0">
                <a:latin typeface="+mn-lt"/>
              </a:rPr>
              <a:t> en </a:t>
            </a:r>
            <a:r>
              <a:rPr lang="en-US" sz="2800" dirty="0" err="1">
                <a:latin typeface="+mn-lt"/>
              </a:rPr>
              <a:t>vraagt</a:t>
            </a:r>
            <a:r>
              <a:rPr lang="en-US" sz="2800" dirty="0">
                <a:latin typeface="+mn-lt"/>
              </a:rPr>
              <a:t> </a:t>
            </a:r>
            <a:r>
              <a:rPr lang="en-US" sz="2800" dirty="0" err="1">
                <a:latin typeface="+mn-lt"/>
              </a:rPr>
              <a:t>waarvoor</a:t>
            </a:r>
            <a:r>
              <a:rPr lang="en-US" sz="2800" dirty="0">
                <a:latin typeface="+mn-lt"/>
              </a:rPr>
              <a:t> ze zo </a:t>
            </a:r>
            <a:r>
              <a:rPr lang="en-US" sz="2800" dirty="0" err="1">
                <a:latin typeface="+mn-lt"/>
              </a:rPr>
              <a:t>serieus</a:t>
            </a:r>
            <a:r>
              <a:rPr lang="en-US" sz="2800" dirty="0">
                <a:latin typeface="+mn-lt"/>
              </a:rPr>
              <a:t> </a:t>
            </a:r>
            <a:r>
              <a:rPr lang="en-US" sz="2800" dirty="0" err="1">
                <a:latin typeface="+mn-lt"/>
              </a:rPr>
              <a:t>aan</a:t>
            </a:r>
            <a:r>
              <a:rPr lang="en-US" sz="2800" dirty="0">
                <a:latin typeface="+mn-lt"/>
              </a:rPr>
              <a:t> het </a:t>
            </a:r>
            <a:r>
              <a:rPr lang="en-US" sz="2800" dirty="0" err="1">
                <a:latin typeface="+mn-lt"/>
              </a:rPr>
              <a:t>sparen</a:t>
            </a:r>
            <a:r>
              <a:rPr lang="en-US" sz="2800" dirty="0">
                <a:latin typeface="+mn-lt"/>
              </a:rPr>
              <a:t> is. Wat </a:t>
            </a:r>
            <a:r>
              <a:rPr lang="en-US" sz="2800" dirty="0" err="1">
                <a:latin typeface="+mn-lt"/>
              </a:rPr>
              <a:t>moet</a:t>
            </a:r>
            <a:r>
              <a:rPr lang="en-US" sz="2800" dirty="0">
                <a:latin typeface="+mn-lt"/>
              </a:rPr>
              <a:t> ze </a:t>
            </a:r>
            <a:r>
              <a:rPr lang="en-US" sz="2800" dirty="0" err="1">
                <a:latin typeface="+mn-lt"/>
              </a:rPr>
              <a:t>haar</a:t>
            </a:r>
            <a:r>
              <a:rPr lang="en-US" sz="2800" dirty="0">
                <a:latin typeface="+mn-lt"/>
              </a:rPr>
              <a:t> </a:t>
            </a:r>
            <a:r>
              <a:rPr lang="en-US" sz="2800" dirty="0" err="1">
                <a:latin typeface="+mn-lt"/>
              </a:rPr>
              <a:t>moeder</a:t>
            </a:r>
            <a:r>
              <a:rPr lang="en-US" sz="2800" dirty="0">
                <a:latin typeface="+mn-lt"/>
              </a:rPr>
              <a:t> </a:t>
            </a:r>
            <a:r>
              <a:rPr lang="en-US" sz="2800" dirty="0" err="1">
                <a:latin typeface="+mn-lt"/>
              </a:rPr>
              <a:t>zeggen</a:t>
            </a:r>
            <a:r>
              <a:rPr lang="en-US" sz="2800" dirty="0">
                <a:latin typeface="+mn-lt"/>
              </a:rPr>
              <a:t>?  </a:t>
            </a:r>
            <a:endParaRPr lang="nl-NL" sz="2800" dirty="0">
              <a:latin typeface="+mn-lt"/>
            </a:endParaRPr>
          </a:p>
        </p:txBody>
      </p:sp>
    </p:spTree>
    <p:extLst>
      <p:ext uri="{BB962C8B-B14F-4D97-AF65-F5344CB8AC3E}">
        <p14:creationId xmlns:p14="http://schemas.microsoft.com/office/powerpoint/2010/main" val="10417846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hlinkClick r:id="rId2" action="ppaction://hlinksldjump"/>
            <a:extLst>
              <a:ext uri="{FF2B5EF4-FFF2-40B4-BE49-F238E27FC236}">
                <a16:creationId xmlns:a16="http://schemas.microsoft.com/office/drawing/2014/main" id="{6603EA64-AB5C-DE2F-E844-F1D2DF251D20}"/>
              </a:ext>
            </a:extLst>
          </p:cNvPr>
          <p:cNvPicPr>
            <a:picLocks noChangeAspect="1"/>
          </p:cNvPicPr>
          <p:nvPr/>
        </p:nvPicPr>
        <p:blipFill>
          <a:blip r:embed="rId3"/>
          <a:stretch>
            <a:fillRect/>
          </a:stretch>
        </p:blipFill>
        <p:spPr>
          <a:xfrm rot="244093">
            <a:off x="10774542" y="5446752"/>
            <a:ext cx="1701130" cy="158011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5" name="Tekstvak 4">
            <a:extLst>
              <a:ext uri="{FF2B5EF4-FFF2-40B4-BE49-F238E27FC236}">
                <a16:creationId xmlns:a16="http://schemas.microsoft.com/office/drawing/2014/main" id="{ABC48BC6-94FA-2FDA-D407-8287813861BC}"/>
              </a:ext>
            </a:extLst>
          </p:cNvPr>
          <p:cNvSpPr txBox="1"/>
          <p:nvPr/>
        </p:nvSpPr>
        <p:spPr>
          <a:xfrm>
            <a:off x="556591" y="3028890"/>
            <a:ext cx="508473" cy="400110"/>
          </a:xfrm>
          <a:prstGeom prst="rect">
            <a:avLst/>
          </a:prstGeom>
          <a:noFill/>
        </p:spPr>
        <p:txBody>
          <a:bodyPr wrap="none" rtlCol="0">
            <a:spAutoFit/>
          </a:bodyPr>
          <a:lstStyle/>
          <a:p>
            <a:r>
              <a:rPr lang="nl-NL" sz="2000" dirty="0">
                <a:solidFill>
                  <a:schemeClr val="bg2">
                    <a:lumMod val="25000"/>
                  </a:schemeClr>
                </a:solidFill>
              </a:rPr>
              <a:t>30.</a:t>
            </a:r>
          </a:p>
        </p:txBody>
      </p:sp>
      <p:sp>
        <p:nvSpPr>
          <p:cNvPr id="6" name="Titel 1">
            <a:extLst>
              <a:ext uri="{FF2B5EF4-FFF2-40B4-BE49-F238E27FC236}">
                <a16:creationId xmlns:a16="http://schemas.microsoft.com/office/drawing/2014/main" id="{4CC7A6D2-508E-E2F7-D3EF-7FCE5127CC0D}"/>
              </a:ext>
            </a:extLst>
          </p:cNvPr>
          <p:cNvSpPr txBox="1">
            <a:spLocks/>
          </p:cNvSpPr>
          <p:nvPr/>
        </p:nvSpPr>
        <p:spPr>
          <a:xfrm>
            <a:off x="2867874" y="1076920"/>
            <a:ext cx="8174500" cy="295232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2800" dirty="0">
                <a:latin typeface="+mn-lt"/>
              </a:rPr>
              <a:t>Senna </a:t>
            </a:r>
            <a:r>
              <a:rPr lang="en-US" sz="2800" dirty="0" err="1">
                <a:latin typeface="+mn-lt"/>
              </a:rPr>
              <a:t>maakt</a:t>
            </a:r>
            <a:r>
              <a:rPr lang="en-US" sz="2800" dirty="0">
                <a:latin typeface="+mn-lt"/>
              </a:rPr>
              <a:t> </a:t>
            </a:r>
            <a:r>
              <a:rPr lang="en-US" sz="2800" dirty="0" err="1">
                <a:latin typeface="+mn-lt"/>
              </a:rPr>
              <a:t>zich</a:t>
            </a:r>
            <a:r>
              <a:rPr lang="en-US" sz="2800" dirty="0">
                <a:latin typeface="+mn-lt"/>
              </a:rPr>
              <a:t> </a:t>
            </a:r>
            <a:r>
              <a:rPr lang="en-US" sz="2800" dirty="0" err="1">
                <a:latin typeface="+mn-lt"/>
              </a:rPr>
              <a:t>zorgen</a:t>
            </a:r>
            <a:r>
              <a:rPr lang="en-US" sz="2800" dirty="0">
                <a:latin typeface="+mn-lt"/>
              </a:rPr>
              <a:t> over </a:t>
            </a:r>
            <a:r>
              <a:rPr lang="en-US" sz="2800" dirty="0" err="1">
                <a:latin typeface="+mn-lt"/>
              </a:rPr>
              <a:t>Lione</a:t>
            </a:r>
            <a:r>
              <a:rPr lang="en-US" sz="2800" dirty="0">
                <a:latin typeface="+mn-lt"/>
              </a:rPr>
              <a:t>, </a:t>
            </a:r>
            <a:r>
              <a:rPr lang="en-US" sz="2800" dirty="0" err="1">
                <a:latin typeface="+mn-lt"/>
              </a:rPr>
              <a:t>haar</a:t>
            </a:r>
            <a:r>
              <a:rPr lang="en-US" sz="2800" dirty="0">
                <a:latin typeface="+mn-lt"/>
              </a:rPr>
              <a:t> </a:t>
            </a:r>
            <a:r>
              <a:rPr lang="en-US" sz="2800" dirty="0" err="1">
                <a:latin typeface="+mn-lt"/>
              </a:rPr>
              <a:t>vriendin</a:t>
            </a:r>
            <a:r>
              <a:rPr lang="en-US" sz="2800" dirty="0">
                <a:latin typeface="+mn-lt"/>
              </a:rPr>
              <a:t>. </a:t>
            </a:r>
            <a:r>
              <a:rPr lang="en-US" sz="2800" dirty="0" err="1">
                <a:latin typeface="+mn-lt"/>
              </a:rPr>
              <a:t>Lione</a:t>
            </a:r>
            <a:r>
              <a:rPr lang="en-US" sz="2800" dirty="0">
                <a:latin typeface="+mn-lt"/>
              </a:rPr>
              <a:t> is </a:t>
            </a:r>
            <a:r>
              <a:rPr lang="en-US" sz="2800" dirty="0" err="1">
                <a:latin typeface="+mn-lt"/>
              </a:rPr>
              <a:t>dikker</a:t>
            </a:r>
            <a:r>
              <a:rPr lang="en-US" sz="2800" dirty="0">
                <a:latin typeface="+mn-lt"/>
              </a:rPr>
              <a:t> dan de </a:t>
            </a:r>
            <a:r>
              <a:rPr lang="en-US" sz="2800" dirty="0" err="1">
                <a:latin typeface="+mn-lt"/>
              </a:rPr>
              <a:t>meeste</a:t>
            </a:r>
            <a:r>
              <a:rPr lang="en-US" sz="2800" dirty="0">
                <a:latin typeface="+mn-lt"/>
              </a:rPr>
              <a:t> </a:t>
            </a:r>
            <a:r>
              <a:rPr lang="en-US" sz="2800" dirty="0" err="1">
                <a:latin typeface="+mn-lt"/>
              </a:rPr>
              <a:t>meiden</a:t>
            </a:r>
            <a:r>
              <a:rPr lang="en-US" sz="2800" dirty="0">
                <a:latin typeface="+mn-lt"/>
              </a:rPr>
              <a:t> en </a:t>
            </a:r>
            <a:r>
              <a:rPr lang="en-US" sz="2800" dirty="0" err="1">
                <a:latin typeface="+mn-lt"/>
              </a:rPr>
              <a:t>voelt</a:t>
            </a:r>
            <a:r>
              <a:rPr lang="en-US" sz="2800" dirty="0">
                <a:latin typeface="+mn-lt"/>
              </a:rPr>
              <a:t> </a:t>
            </a:r>
            <a:r>
              <a:rPr lang="en-US" sz="2800" dirty="0" err="1">
                <a:latin typeface="+mn-lt"/>
              </a:rPr>
              <a:t>zich</a:t>
            </a:r>
            <a:r>
              <a:rPr lang="en-US" sz="2800" dirty="0">
                <a:latin typeface="+mn-lt"/>
              </a:rPr>
              <a:t> </a:t>
            </a:r>
            <a:r>
              <a:rPr lang="en-US" sz="2800" dirty="0" err="1">
                <a:latin typeface="+mn-lt"/>
              </a:rPr>
              <a:t>daar</a:t>
            </a:r>
            <a:r>
              <a:rPr lang="en-US" sz="2800" dirty="0">
                <a:latin typeface="+mn-lt"/>
              </a:rPr>
              <a:t> heel </a:t>
            </a:r>
            <a:r>
              <a:rPr lang="en-US" sz="2800" dirty="0" err="1">
                <a:latin typeface="+mn-lt"/>
              </a:rPr>
              <a:t>verdrietig</a:t>
            </a:r>
            <a:r>
              <a:rPr lang="en-US" sz="2800" dirty="0">
                <a:latin typeface="+mn-lt"/>
              </a:rPr>
              <a:t> over. Op </a:t>
            </a:r>
            <a:r>
              <a:rPr lang="en-US" sz="2800" dirty="0" err="1">
                <a:latin typeface="+mn-lt"/>
              </a:rPr>
              <a:t>instagram</a:t>
            </a:r>
            <a:r>
              <a:rPr lang="en-US" sz="2800" dirty="0">
                <a:latin typeface="+mn-lt"/>
              </a:rPr>
              <a:t> is </a:t>
            </a:r>
            <a:r>
              <a:rPr lang="en-US" sz="2800" dirty="0" err="1">
                <a:latin typeface="+mn-lt"/>
              </a:rPr>
              <a:t>iedereen</a:t>
            </a:r>
            <a:r>
              <a:rPr lang="en-US" sz="2800" dirty="0">
                <a:latin typeface="+mn-lt"/>
              </a:rPr>
              <a:t> zo </a:t>
            </a:r>
            <a:r>
              <a:rPr lang="en-US" sz="2800" dirty="0" err="1">
                <a:latin typeface="+mn-lt"/>
              </a:rPr>
              <a:t>mooi</a:t>
            </a:r>
            <a:r>
              <a:rPr lang="en-US" sz="2800" dirty="0">
                <a:latin typeface="+mn-lt"/>
              </a:rPr>
              <a:t> slank. </a:t>
            </a:r>
            <a:r>
              <a:rPr lang="en-US" sz="2800" dirty="0" err="1">
                <a:latin typeface="+mn-lt"/>
              </a:rPr>
              <a:t>Dat</a:t>
            </a:r>
            <a:r>
              <a:rPr lang="en-US" sz="2800" dirty="0">
                <a:latin typeface="+mn-lt"/>
              </a:rPr>
              <a:t> </a:t>
            </a:r>
            <a:r>
              <a:rPr lang="en-US" sz="2800" dirty="0" err="1">
                <a:latin typeface="+mn-lt"/>
              </a:rPr>
              <a:t>wil</a:t>
            </a:r>
            <a:r>
              <a:rPr lang="en-US" sz="2800" dirty="0">
                <a:latin typeface="+mn-lt"/>
              </a:rPr>
              <a:t> ze ook </a:t>
            </a:r>
            <a:r>
              <a:rPr lang="en-US" sz="2800" dirty="0" err="1">
                <a:latin typeface="+mn-lt"/>
              </a:rPr>
              <a:t>wel</a:t>
            </a:r>
            <a:r>
              <a:rPr lang="en-US" sz="2800" dirty="0">
                <a:latin typeface="+mn-lt"/>
              </a:rPr>
              <a:t>. Ze </a:t>
            </a:r>
            <a:r>
              <a:rPr lang="en-US" sz="2800" dirty="0" err="1">
                <a:latin typeface="+mn-lt"/>
              </a:rPr>
              <a:t>eet</a:t>
            </a:r>
            <a:r>
              <a:rPr lang="en-US" sz="2800" dirty="0">
                <a:latin typeface="+mn-lt"/>
              </a:rPr>
              <a:t> </a:t>
            </a:r>
            <a:r>
              <a:rPr lang="en-US" sz="2800" dirty="0" err="1">
                <a:latin typeface="+mn-lt"/>
              </a:rPr>
              <a:t>daarom</a:t>
            </a:r>
            <a:r>
              <a:rPr lang="en-US" sz="2800" dirty="0">
                <a:latin typeface="+mn-lt"/>
              </a:rPr>
              <a:t> </a:t>
            </a:r>
            <a:r>
              <a:rPr lang="en-US" sz="2800" dirty="0" err="1">
                <a:latin typeface="+mn-lt"/>
              </a:rPr>
              <a:t>niet</a:t>
            </a:r>
            <a:r>
              <a:rPr lang="en-US" sz="2800" dirty="0">
                <a:latin typeface="+mn-lt"/>
              </a:rPr>
              <a:t> </a:t>
            </a:r>
            <a:r>
              <a:rPr lang="en-US" sz="2800" dirty="0" err="1">
                <a:latin typeface="+mn-lt"/>
              </a:rPr>
              <a:t>veel</a:t>
            </a:r>
            <a:r>
              <a:rPr lang="en-US" sz="2800" dirty="0">
                <a:latin typeface="+mn-lt"/>
              </a:rPr>
              <a:t> en </a:t>
            </a:r>
            <a:r>
              <a:rPr lang="en-US" sz="2800" dirty="0" err="1">
                <a:latin typeface="+mn-lt"/>
              </a:rPr>
              <a:t>valt</a:t>
            </a:r>
            <a:r>
              <a:rPr lang="en-US" sz="2800" dirty="0">
                <a:latin typeface="+mn-lt"/>
              </a:rPr>
              <a:t> </a:t>
            </a:r>
            <a:r>
              <a:rPr lang="en-US" sz="2800" dirty="0" err="1">
                <a:latin typeface="+mn-lt"/>
              </a:rPr>
              <a:t>soms</a:t>
            </a:r>
            <a:r>
              <a:rPr lang="en-US" sz="2800" dirty="0">
                <a:latin typeface="+mn-lt"/>
              </a:rPr>
              <a:t> </a:t>
            </a:r>
            <a:r>
              <a:rPr lang="en-US" sz="2800" dirty="0" err="1">
                <a:latin typeface="+mn-lt"/>
              </a:rPr>
              <a:t>echt</a:t>
            </a:r>
            <a:r>
              <a:rPr lang="en-US" sz="2800" dirty="0">
                <a:latin typeface="+mn-lt"/>
              </a:rPr>
              <a:t> </a:t>
            </a:r>
            <a:r>
              <a:rPr lang="en-US" sz="2800" dirty="0" err="1">
                <a:latin typeface="+mn-lt"/>
              </a:rPr>
              <a:t>flauw</a:t>
            </a:r>
            <a:r>
              <a:rPr lang="en-US" sz="2800" dirty="0">
                <a:latin typeface="+mn-lt"/>
              </a:rPr>
              <a:t> van de </a:t>
            </a:r>
            <a:r>
              <a:rPr lang="en-US" sz="2800" dirty="0" err="1">
                <a:latin typeface="+mn-lt"/>
              </a:rPr>
              <a:t>honger</a:t>
            </a:r>
            <a:r>
              <a:rPr lang="en-US" sz="2800" dirty="0">
                <a:latin typeface="+mn-lt"/>
              </a:rPr>
              <a:t>. Ze </a:t>
            </a:r>
            <a:r>
              <a:rPr lang="en-US" sz="2800" dirty="0" err="1">
                <a:latin typeface="+mn-lt"/>
              </a:rPr>
              <a:t>denkt</a:t>
            </a:r>
            <a:r>
              <a:rPr lang="en-US" sz="2800" dirty="0">
                <a:latin typeface="+mn-lt"/>
              </a:rPr>
              <a:t> </a:t>
            </a:r>
            <a:r>
              <a:rPr lang="en-US" sz="2800" dirty="0" err="1">
                <a:latin typeface="+mn-lt"/>
              </a:rPr>
              <a:t>dat</a:t>
            </a:r>
            <a:r>
              <a:rPr lang="en-US" sz="2800" dirty="0">
                <a:latin typeface="+mn-lt"/>
              </a:rPr>
              <a:t> ze het </a:t>
            </a:r>
            <a:r>
              <a:rPr lang="en-US" sz="2800" dirty="0" err="1">
                <a:latin typeface="+mn-lt"/>
              </a:rPr>
              <a:t>goed</a:t>
            </a:r>
            <a:r>
              <a:rPr lang="en-US" sz="2800" dirty="0">
                <a:latin typeface="+mn-lt"/>
              </a:rPr>
              <a:t> </a:t>
            </a:r>
            <a:r>
              <a:rPr lang="en-US" sz="2800" dirty="0" err="1">
                <a:latin typeface="+mn-lt"/>
              </a:rPr>
              <a:t>geheim</a:t>
            </a:r>
            <a:r>
              <a:rPr lang="en-US" sz="2800" dirty="0">
                <a:latin typeface="+mn-lt"/>
              </a:rPr>
              <a:t> </a:t>
            </a:r>
            <a:r>
              <a:rPr lang="en-US" sz="2800" dirty="0" err="1">
                <a:latin typeface="+mn-lt"/>
              </a:rPr>
              <a:t>houdt</a:t>
            </a:r>
            <a:r>
              <a:rPr lang="en-US" sz="2800" dirty="0">
                <a:latin typeface="+mn-lt"/>
              </a:rPr>
              <a:t>, maar Senna </a:t>
            </a:r>
            <a:r>
              <a:rPr lang="en-US" sz="2800" dirty="0" err="1">
                <a:latin typeface="+mn-lt"/>
              </a:rPr>
              <a:t>heeft</a:t>
            </a:r>
            <a:r>
              <a:rPr lang="en-US" sz="2800" dirty="0">
                <a:latin typeface="+mn-lt"/>
              </a:rPr>
              <a:t> het door en </a:t>
            </a:r>
            <a:r>
              <a:rPr lang="en-US" sz="2800" dirty="0" err="1">
                <a:latin typeface="+mn-lt"/>
              </a:rPr>
              <a:t>wil</a:t>
            </a:r>
            <a:r>
              <a:rPr lang="en-US" sz="2800" dirty="0">
                <a:latin typeface="+mn-lt"/>
              </a:rPr>
              <a:t> </a:t>
            </a:r>
            <a:r>
              <a:rPr lang="en-US" sz="2800" dirty="0" err="1">
                <a:latin typeface="+mn-lt"/>
              </a:rPr>
              <a:t>haar</a:t>
            </a:r>
            <a:r>
              <a:rPr lang="en-US" sz="2800" dirty="0">
                <a:latin typeface="+mn-lt"/>
              </a:rPr>
              <a:t> </a:t>
            </a:r>
            <a:r>
              <a:rPr lang="en-US" sz="2800" dirty="0" err="1">
                <a:latin typeface="+mn-lt"/>
              </a:rPr>
              <a:t>helpen</a:t>
            </a:r>
            <a:r>
              <a:rPr lang="en-US" sz="2800" dirty="0">
                <a:latin typeface="+mn-lt"/>
              </a:rPr>
              <a:t>.</a:t>
            </a:r>
            <a:endParaRPr lang="nl-NL" sz="2800" dirty="0">
              <a:latin typeface="+mn-lt"/>
            </a:endParaRPr>
          </a:p>
        </p:txBody>
      </p:sp>
    </p:spTree>
    <p:extLst>
      <p:ext uri="{BB962C8B-B14F-4D97-AF65-F5344CB8AC3E}">
        <p14:creationId xmlns:p14="http://schemas.microsoft.com/office/powerpoint/2010/main" val="11900699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hlinkClick r:id="rId2" action="ppaction://hlinksldjump"/>
            <a:extLst>
              <a:ext uri="{FF2B5EF4-FFF2-40B4-BE49-F238E27FC236}">
                <a16:creationId xmlns:a16="http://schemas.microsoft.com/office/drawing/2014/main" id="{529C9A3C-3384-DEBD-7A7F-6F38A344C843}"/>
              </a:ext>
            </a:extLst>
          </p:cNvPr>
          <p:cNvPicPr>
            <a:picLocks noChangeAspect="1"/>
          </p:cNvPicPr>
          <p:nvPr/>
        </p:nvPicPr>
        <p:blipFill>
          <a:blip r:embed="rId3"/>
          <a:stretch>
            <a:fillRect/>
          </a:stretch>
        </p:blipFill>
        <p:spPr>
          <a:xfrm rot="244093">
            <a:off x="10774542" y="5446752"/>
            <a:ext cx="1701130" cy="158011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7" name="Tekstvak 6">
            <a:extLst>
              <a:ext uri="{FF2B5EF4-FFF2-40B4-BE49-F238E27FC236}">
                <a16:creationId xmlns:a16="http://schemas.microsoft.com/office/drawing/2014/main" id="{D65EAF64-A579-0100-2CA6-9324A84053D8}"/>
              </a:ext>
            </a:extLst>
          </p:cNvPr>
          <p:cNvSpPr txBox="1"/>
          <p:nvPr/>
        </p:nvSpPr>
        <p:spPr>
          <a:xfrm>
            <a:off x="556591" y="3028890"/>
            <a:ext cx="508473" cy="400110"/>
          </a:xfrm>
          <a:prstGeom prst="rect">
            <a:avLst/>
          </a:prstGeom>
          <a:noFill/>
        </p:spPr>
        <p:txBody>
          <a:bodyPr wrap="none" rtlCol="0">
            <a:spAutoFit/>
          </a:bodyPr>
          <a:lstStyle/>
          <a:p>
            <a:r>
              <a:rPr lang="nl-NL" sz="2000" dirty="0">
                <a:solidFill>
                  <a:schemeClr val="bg2">
                    <a:lumMod val="25000"/>
                  </a:schemeClr>
                </a:solidFill>
              </a:rPr>
              <a:t>31.</a:t>
            </a:r>
          </a:p>
        </p:txBody>
      </p:sp>
      <p:sp>
        <p:nvSpPr>
          <p:cNvPr id="8" name="Titel 1">
            <a:extLst>
              <a:ext uri="{FF2B5EF4-FFF2-40B4-BE49-F238E27FC236}">
                <a16:creationId xmlns:a16="http://schemas.microsoft.com/office/drawing/2014/main" id="{4502BE0A-EEA1-0DDF-9ECE-C4BD587B8767}"/>
              </a:ext>
            </a:extLst>
          </p:cNvPr>
          <p:cNvSpPr txBox="1">
            <a:spLocks/>
          </p:cNvSpPr>
          <p:nvPr/>
        </p:nvSpPr>
        <p:spPr>
          <a:xfrm>
            <a:off x="2590326" y="1952836"/>
            <a:ext cx="8571318" cy="295232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2800" dirty="0">
                <a:latin typeface="+mn-lt"/>
              </a:rPr>
              <a:t>Op TikTok is </a:t>
            </a:r>
            <a:r>
              <a:rPr lang="en-US" sz="2800" dirty="0" err="1">
                <a:latin typeface="+mn-lt"/>
              </a:rPr>
              <a:t>een</a:t>
            </a:r>
            <a:r>
              <a:rPr lang="en-US" sz="2800" dirty="0">
                <a:latin typeface="+mn-lt"/>
              </a:rPr>
              <a:t> account </a:t>
            </a:r>
            <a:r>
              <a:rPr lang="en-US" sz="2800" dirty="0" err="1">
                <a:latin typeface="+mn-lt"/>
              </a:rPr>
              <a:t>waarop</a:t>
            </a:r>
            <a:r>
              <a:rPr lang="en-US" sz="2800" dirty="0">
                <a:latin typeface="+mn-lt"/>
              </a:rPr>
              <a:t> </a:t>
            </a:r>
            <a:r>
              <a:rPr lang="en-US" sz="2800" dirty="0" err="1">
                <a:latin typeface="+mn-lt"/>
              </a:rPr>
              <a:t>jonge</a:t>
            </a:r>
            <a:r>
              <a:rPr lang="en-US" sz="2800" dirty="0">
                <a:latin typeface="+mn-lt"/>
              </a:rPr>
              <a:t> </a:t>
            </a:r>
            <a:r>
              <a:rPr lang="en-US" sz="2800" dirty="0" err="1">
                <a:latin typeface="+mn-lt"/>
              </a:rPr>
              <a:t>meisjes</a:t>
            </a:r>
            <a:r>
              <a:rPr lang="en-US" sz="2800" dirty="0">
                <a:latin typeface="+mn-lt"/>
              </a:rPr>
              <a:t> </a:t>
            </a:r>
            <a:r>
              <a:rPr lang="en-US" sz="2800" dirty="0" err="1">
                <a:latin typeface="+mn-lt"/>
              </a:rPr>
              <a:t>geshamet</a:t>
            </a:r>
            <a:r>
              <a:rPr lang="en-US" sz="2800" dirty="0">
                <a:latin typeface="+mn-lt"/>
              </a:rPr>
              <a:t> </a:t>
            </a:r>
            <a:r>
              <a:rPr lang="en-US" sz="2800" dirty="0" err="1">
                <a:latin typeface="+mn-lt"/>
              </a:rPr>
              <a:t>worden</a:t>
            </a:r>
            <a:r>
              <a:rPr lang="en-US" sz="2800" dirty="0">
                <a:latin typeface="+mn-lt"/>
              </a:rPr>
              <a:t>. Hun </a:t>
            </a:r>
            <a:r>
              <a:rPr lang="en-US" sz="2800" dirty="0" err="1">
                <a:latin typeface="+mn-lt"/>
              </a:rPr>
              <a:t>dansjes</a:t>
            </a:r>
            <a:r>
              <a:rPr lang="en-US" sz="2800" dirty="0">
                <a:latin typeface="+mn-lt"/>
              </a:rPr>
              <a:t> en </a:t>
            </a:r>
            <a:r>
              <a:rPr lang="en-US" sz="2800" dirty="0" err="1">
                <a:latin typeface="+mn-lt"/>
              </a:rPr>
              <a:t>lichaam</a:t>
            </a:r>
            <a:r>
              <a:rPr lang="en-US" sz="2800" dirty="0">
                <a:latin typeface="+mn-lt"/>
              </a:rPr>
              <a:t> </a:t>
            </a:r>
            <a:r>
              <a:rPr lang="en-US" sz="2800" dirty="0" err="1">
                <a:latin typeface="+mn-lt"/>
              </a:rPr>
              <a:t>worden</a:t>
            </a:r>
            <a:r>
              <a:rPr lang="en-US" sz="2800" dirty="0">
                <a:latin typeface="+mn-lt"/>
              </a:rPr>
              <a:t> </a:t>
            </a:r>
            <a:r>
              <a:rPr lang="en-US" sz="2800" dirty="0" err="1">
                <a:latin typeface="+mn-lt"/>
              </a:rPr>
              <a:t>belachelijk</a:t>
            </a:r>
            <a:r>
              <a:rPr lang="en-US" sz="2800" dirty="0">
                <a:latin typeface="+mn-lt"/>
              </a:rPr>
              <a:t> </a:t>
            </a:r>
            <a:r>
              <a:rPr lang="en-US" sz="2800" dirty="0" err="1">
                <a:latin typeface="+mn-lt"/>
              </a:rPr>
              <a:t>gemaakt</a:t>
            </a:r>
            <a:r>
              <a:rPr lang="en-US" sz="2800" dirty="0">
                <a:latin typeface="+mn-lt"/>
              </a:rPr>
              <a:t>. Nabil </a:t>
            </a:r>
            <a:r>
              <a:rPr lang="en-US" sz="2800" dirty="0" err="1">
                <a:latin typeface="+mn-lt"/>
              </a:rPr>
              <a:t>ontdekt</a:t>
            </a:r>
            <a:r>
              <a:rPr lang="en-US" sz="2800" dirty="0">
                <a:latin typeface="+mn-lt"/>
              </a:rPr>
              <a:t> tot </a:t>
            </a:r>
            <a:r>
              <a:rPr lang="en-US" sz="2800" dirty="0" err="1">
                <a:latin typeface="+mn-lt"/>
              </a:rPr>
              <a:t>zijn</a:t>
            </a:r>
            <a:r>
              <a:rPr lang="en-US" sz="2800" dirty="0">
                <a:latin typeface="+mn-lt"/>
              </a:rPr>
              <a:t> </a:t>
            </a:r>
            <a:r>
              <a:rPr lang="en-US" sz="2800" dirty="0" err="1">
                <a:latin typeface="+mn-lt"/>
              </a:rPr>
              <a:t>schrik</a:t>
            </a:r>
            <a:r>
              <a:rPr lang="en-US" sz="2800" dirty="0">
                <a:latin typeface="+mn-lt"/>
              </a:rPr>
              <a:t> </a:t>
            </a:r>
            <a:r>
              <a:rPr lang="en-US" sz="2800" dirty="0" err="1">
                <a:latin typeface="+mn-lt"/>
              </a:rPr>
              <a:t>opeens</a:t>
            </a:r>
            <a:r>
              <a:rPr lang="en-US" sz="2800" dirty="0">
                <a:latin typeface="+mn-lt"/>
              </a:rPr>
              <a:t> het </a:t>
            </a:r>
            <a:r>
              <a:rPr lang="en-US" sz="2800" dirty="0" err="1">
                <a:latin typeface="+mn-lt"/>
              </a:rPr>
              <a:t>zusje</a:t>
            </a:r>
            <a:r>
              <a:rPr lang="en-US" sz="2800" dirty="0">
                <a:latin typeface="+mn-lt"/>
              </a:rPr>
              <a:t> van </a:t>
            </a:r>
            <a:r>
              <a:rPr lang="en-US" sz="2800" dirty="0" err="1">
                <a:latin typeface="+mn-lt"/>
              </a:rPr>
              <a:t>z’n</a:t>
            </a:r>
            <a:r>
              <a:rPr lang="en-US" sz="2800" dirty="0">
                <a:latin typeface="+mn-lt"/>
              </a:rPr>
              <a:t> </a:t>
            </a:r>
            <a:r>
              <a:rPr lang="en-US" sz="2800" dirty="0" err="1">
                <a:latin typeface="+mn-lt"/>
              </a:rPr>
              <a:t>beste</a:t>
            </a:r>
            <a:r>
              <a:rPr lang="en-US" sz="2800" dirty="0">
                <a:latin typeface="+mn-lt"/>
              </a:rPr>
              <a:t> </a:t>
            </a:r>
            <a:r>
              <a:rPr lang="en-US" sz="2800" dirty="0" err="1">
                <a:latin typeface="+mn-lt"/>
              </a:rPr>
              <a:t>vriend</a:t>
            </a:r>
            <a:r>
              <a:rPr lang="en-US" sz="2800" dirty="0">
                <a:latin typeface="+mn-lt"/>
              </a:rPr>
              <a:t>. </a:t>
            </a:r>
            <a:endParaRPr lang="nl-NL" sz="2800" dirty="0">
              <a:latin typeface="+mn-lt"/>
            </a:endParaRPr>
          </a:p>
        </p:txBody>
      </p:sp>
    </p:spTree>
    <p:extLst>
      <p:ext uri="{BB962C8B-B14F-4D97-AF65-F5344CB8AC3E}">
        <p14:creationId xmlns:p14="http://schemas.microsoft.com/office/powerpoint/2010/main" val="11669790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hlinkClick r:id="rId2" action="ppaction://hlinksldjump"/>
            <a:extLst>
              <a:ext uri="{FF2B5EF4-FFF2-40B4-BE49-F238E27FC236}">
                <a16:creationId xmlns:a16="http://schemas.microsoft.com/office/drawing/2014/main" id="{CFD28B7B-78E3-8B9D-8432-4E966E6BBA28}"/>
              </a:ext>
            </a:extLst>
          </p:cNvPr>
          <p:cNvPicPr>
            <a:picLocks noChangeAspect="1"/>
          </p:cNvPicPr>
          <p:nvPr/>
        </p:nvPicPr>
        <p:blipFill>
          <a:blip r:embed="rId3"/>
          <a:stretch>
            <a:fillRect/>
          </a:stretch>
        </p:blipFill>
        <p:spPr>
          <a:xfrm rot="244093">
            <a:off x="10774542" y="5446752"/>
            <a:ext cx="1701130" cy="158011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6" name="Tekstvak 5">
            <a:extLst>
              <a:ext uri="{FF2B5EF4-FFF2-40B4-BE49-F238E27FC236}">
                <a16:creationId xmlns:a16="http://schemas.microsoft.com/office/drawing/2014/main" id="{586FD1F9-6E19-E2D8-F8A6-F5BD1F5C1E23}"/>
              </a:ext>
            </a:extLst>
          </p:cNvPr>
          <p:cNvSpPr txBox="1"/>
          <p:nvPr/>
        </p:nvSpPr>
        <p:spPr>
          <a:xfrm>
            <a:off x="556591" y="3028890"/>
            <a:ext cx="508473" cy="400110"/>
          </a:xfrm>
          <a:prstGeom prst="rect">
            <a:avLst/>
          </a:prstGeom>
          <a:noFill/>
        </p:spPr>
        <p:txBody>
          <a:bodyPr wrap="none" rtlCol="0">
            <a:spAutoFit/>
          </a:bodyPr>
          <a:lstStyle/>
          <a:p>
            <a:r>
              <a:rPr lang="nl-NL" sz="2000" dirty="0">
                <a:solidFill>
                  <a:schemeClr val="bg2">
                    <a:lumMod val="25000"/>
                  </a:schemeClr>
                </a:solidFill>
              </a:rPr>
              <a:t>32.</a:t>
            </a:r>
          </a:p>
        </p:txBody>
      </p:sp>
      <p:sp>
        <p:nvSpPr>
          <p:cNvPr id="7" name="Titel 1">
            <a:extLst>
              <a:ext uri="{FF2B5EF4-FFF2-40B4-BE49-F238E27FC236}">
                <a16:creationId xmlns:a16="http://schemas.microsoft.com/office/drawing/2014/main" id="{8964F98B-F4EB-296C-EE62-67C643B03749}"/>
              </a:ext>
            </a:extLst>
          </p:cNvPr>
          <p:cNvSpPr txBox="1">
            <a:spLocks/>
          </p:cNvSpPr>
          <p:nvPr/>
        </p:nvSpPr>
        <p:spPr>
          <a:xfrm>
            <a:off x="2859864" y="1952836"/>
            <a:ext cx="7860771" cy="295232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2800" dirty="0">
                <a:latin typeface="+mn-lt"/>
              </a:rPr>
              <a:t>Sofie </a:t>
            </a:r>
            <a:r>
              <a:rPr lang="en-US" sz="2800" dirty="0" err="1">
                <a:latin typeface="+mn-lt"/>
              </a:rPr>
              <a:t>heeft</a:t>
            </a:r>
            <a:r>
              <a:rPr lang="en-US" sz="2800" dirty="0">
                <a:latin typeface="+mn-lt"/>
              </a:rPr>
              <a:t> morgen </a:t>
            </a:r>
            <a:r>
              <a:rPr lang="en-US" sz="2800" dirty="0" err="1">
                <a:latin typeface="+mn-lt"/>
              </a:rPr>
              <a:t>een</a:t>
            </a:r>
            <a:r>
              <a:rPr lang="en-US" sz="2800" dirty="0">
                <a:latin typeface="+mn-lt"/>
              </a:rPr>
              <a:t> </a:t>
            </a:r>
            <a:r>
              <a:rPr lang="en-US" sz="2800" dirty="0" err="1">
                <a:latin typeface="+mn-lt"/>
              </a:rPr>
              <a:t>belangrijke</a:t>
            </a:r>
            <a:r>
              <a:rPr lang="en-US" sz="2800" dirty="0">
                <a:latin typeface="+mn-lt"/>
              </a:rPr>
              <a:t> </a:t>
            </a:r>
            <a:r>
              <a:rPr lang="en-US" sz="2800" dirty="0" err="1">
                <a:latin typeface="+mn-lt"/>
              </a:rPr>
              <a:t>toets</a:t>
            </a:r>
            <a:r>
              <a:rPr lang="en-US" sz="2800" dirty="0">
                <a:latin typeface="+mn-lt"/>
              </a:rPr>
              <a:t>. Ze </a:t>
            </a:r>
            <a:r>
              <a:rPr lang="en-US" sz="2800" dirty="0" err="1">
                <a:latin typeface="+mn-lt"/>
              </a:rPr>
              <a:t>wordt</a:t>
            </a:r>
            <a:r>
              <a:rPr lang="en-US" sz="2800" dirty="0">
                <a:latin typeface="+mn-lt"/>
              </a:rPr>
              <a:t> de hele </a:t>
            </a:r>
            <a:r>
              <a:rPr lang="en-US" sz="2800" dirty="0" err="1">
                <a:latin typeface="+mn-lt"/>
              </a:rPr>
              <a:t>tijd</a:t>
            </a:r>
            <a:r>
              <a:rPr lang="en-US" sz="2800" dirty="0">
                <a:latin typeface="+mn-lt"/>
              </a:rPr>
              <a:t> </a:t>
            </a:r>
            <a:r>
              <a:rPr lang="en-US" sz="2800" dirty="0" err="1">
                <a:latin typeface="+mn-lt"/>
              </a:rPr>
              <a:t>afgeleid</a:t>
            </a:r>
            <a:r>
              <a:rPr lang="en-US" sz="2800" dirty="0">
                <a:latin typeface="+mn-lt"/>
              </a:rPr>
              <a:t> door </a:t>
            </a:r>
            <a:r>
              <a:rPr lang="en-US" sz="2800" dirty="0" err="1">
                <a:latin typeface="+mn-lt"/>
              </a:rPr>
              <a:t>leuke</a:t>
            </a:r>
            <a:r>
              <a:rPr lang="en-US" sz="2800" dirty="0">
                <a:latin typeface="+mn-lt"/>
              </a:rPr>
              <a:t> </a:t>
            </a:r>
            <a:r>
              <a:rPr lang="en-US" sz="2800" dirty="0" err="1">
                <a:latin typeface="+mn-lt"/>
              </a:rPr>
              <a:t>filmpjes</a:t>
            </a:r>
            <a:r>
              <a:rPr lang="en-US" sz="2800" dirty="0">
                <a:latin typeface="+mn-lt"/>
              </a:rPr>
              <a:t> op TikTok. Nu </a:t>
            </a:r>
            <a:r>
              <a:rPr lang="en-US" sz="2800" dirty="0" err="1">
                <a:latin typeface="+mn-lt"/>
              </a:rPr>
              <a:t>heeft</a:t>
            </a:r>
            <a:r>
              <a:rPr lang="en-US" sz="2800" dirty="0">
                <a:latin typeface="+mn-lt"/>
              </a:rPr>
              <a:t> ze </a:t>
            </a:r>
            <a:r>
              <a:rPr lang="en-US" sz="2800" dirty="0" err="1">
                <a:latin typeface="+mn-lt"/>
              </a:rPr>
              <a:t>nog</a:t>
            </a:r>
            <a:r>
              <a:rPr lang="en-US" sz="2800" dirty="0">
                <a:latin typeface="+mn-lt"/>
              </a:rPr>
              <a:t> maar 2 </a:t>
            </a:r>
            <a:r>
              <a:rPr lang="en-US" sz="2800" dirty="0" err="1">
                <a:latin typeface="+mn-lt"/>
              </a:rPr>
              <a:t>uur</a:t>
            </a:r>
            <a:r>
              <a:rPr lang="en-US" sz="2800" dirty="0">
                <a:latin typeface="+mn-lt"/>
              </a:rPr>
              <a:t> de </a:t>
            </a:r>
            <a:r>
              <a:rPr lang="en-US" sz="2800" dirty="0" err="1">
                <a:latin typeface="+mn-lt"/>
              </a:rPr>
              <a:t>tijd</a:t>
            </a:r>
            <a:r>
              <a:rPr lang="en-US" sz="2800" dirty="0">
                <a:latin typeface="+mn-lt"/>
              </a:rPr>
              <a:t> om </a:t>
            </a:r>
            <a:r>
              <a:rPr lang="en-US" sz="2800" dirty="0" err="1">
                <a:latin typeface="+mn-lt"/>
              </a:rPr>
              <a:t>alles</a:t>
            </a:r>
            <a:r>
              <a:rPr lang="en-US" sz="2800" dirty="0">
                <a:latin typeface="+mn-lt"/>
              </a:rPr>
              <a:t> </a:t>
            </a:r>
            <a:r>
              <a:rPr lang="en-US" sz="2800" dirty="0" err="1">
                <a:latin typeface="+mn-lt"/>
              </a:rPr>
              <a:t>te</a:t>
            </a:r>
            <a:r>
              <a:rPr lang="en-US" sz="2800" dirty="0">
                <a:latin typeface="+mn-lt"/>
              </a:rPr>
              <a:t> </a:t>
            </a:r>
            <a:r>
              <a:rPr lang="en-US" sz="2800" dirty="0" err="1">
                <a:latin typeface="+mn-lt"/>
              </a:rPr>
              <a:t>leren</a:t>
            </a:r>
            <a:r>
              <a:rPr lang="en-US" sz="2800" dirty="0">
                <a:latin typeface="+mn-lt"/>
              </a:rPr>
              <a:t> en </a:t>
            </a:r>
            <a:r>
              <a:rPr lang="en-US" sz="2800" dirty="0" err="1">
                <a:latin typeface="+mn-lt"/>
              </a:rPr>
              <a:t>zich</a:t>
            </a:r>
            <a:r>
              <a:rPr lang="en-US" sz="2800" dirty="0">
                <a:latin typeface="+mn-lt"/>
              </a:rPr>
              <a:t> </a:t>
            </a:r>
            <a:r>
              <a:rPr lang="en-US" sz="2800" dirty="0" err="1">
                <a:latin typeface="+mn-lt"/>
              </a:rPr>
              <a:t>niet</a:t>
            </a:r>
            <a:r>
              <a:rPr lang="en-US" sz="2800" dirty="0">
                <a:latin typeface="+mn-lt"/>
              </a:rPr>
              <a:t> </a:t>
            </a:r>
            <a:r>
              <a:rPr lang="en-US" sz="2800" dirty="0" err="1">
                <a:latin typeface="+mn-lt"/>
              </a:rPr>
              <a:t>te</a:t>
            </a:r>
            <a:r>
              <a:rPr lang="en-US" sz="2800" dirty="0">
                <a:latin typeface="+mn-lt"/>
              </a:rPr>
              <a:t> laten </a:t>
            </a:r>
            <a:r>
              <a:rPr lang="en-US" sz="2800" dirty="0" err="1">
                <a:latin typeface="+mn-lt"/>
              </a:rPr>
              <a:t>afleiden</a:t>
            </a:r>
            <a:r>
              <a:rPr lang="en-US" sz="2800" dirty="0">
                <a:latin typeface="+mn-lt"/>
              </a:rPr>
              <a:t>. #hoedan?!</a:t>
            </a:r>
            <a:endParaRPr lang="nl-NL" sz="2800" dirty="0">
              <a:latin typeface="+mn-lt"/>
            </a:endParaRPr>
          </a:p>
        </p:txBody>
      </p:sp>
    </p:spTree>
    <p:extLst>
      <p:ext uri="{BB962C8B-B14F-4D97-AF65-F5344CB8AC3E}">
        <p14:creationId xmlns:p14="http://schemas.microsoft.com/office/powerpoint/2010/main" val="19913355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hlinkClick r:id="rId2" action="ppaction://hlinksldjump"/>
            <a:extLst>
              <a:ext uri="{FF2B5EF4-FFF2-40B4-BE49-F238E27FC236}">
                <a16:creationId xmlns:a16="http://schemas.microsoft.com/office/drawing/2014/main" id="{A80812DA-FDA5-6774-9BC3-63CBB7FAEFA1}"/>
              </a:ext>
            </a:extLst>
          </p:cNvPr>
          <p:cNvPicPr>
            <a:picLocks noChangeAspect="1"/>
          </p:cNvPicPr>
          <p:nvPr/>
        </p:nvPicPr>
        <p:blipFill>
          <a:blip r:embed="rId3"/>
          <a:stretch>
            <a:fillRect/>
          </a:stretch>
        </p:blipFill>
        <p:spPr>
          <a:xfrm rot="244093">
            <a:off x="10774542" y="5446752"/>
            <a:ext cx="1701130" cy="158011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5" name="Tekstvak 4">
            <a:extLst>
              <a:ext uri="{FF2B5EF4-FFF2-40B4-BE49-F238E27FC236}">
                <a16:creationId xmlns:a16="http://schemas.microsoft.com/office/drawing/2014/main" id="{9CEDA4F5-868C-D735-F6B3-E97C7CD9790A}"/>
              </a:ext>
            </a:extLst>
          </p:cNvPr>
          <p:cNvSpPr txBox="1"/>
          <p:nvPr/>
        </p:nvSpPr>
        <p:spPr>
          <a:xfrm>
            <a:off x="556591" y="3028890"/>
            <a:ext cx="508473" cy="400110"/>
          </a:xfrm>
          <a:prstGeom prst="rect">
            <a:avLst/>
          </a:prstGeom>
          <a:noFill/>
        </p:spPr>
        <p:txBody>
          <a:bodyPr wrap="none" rtlCol="0">
            <a:spAutoFit/>
          </a:bodyPr>
          <a:lstStyle/>
          <a:p>
            <a:r>
              <a:rPr lang="nl-NL" sz="2000" dirty="0">
                <a:solidFill>
                  <a:schemeClr val="bg2">
                    <a:lumMod val="25000"/>
                  </a:schemeClr>
                </a:solidFill>
              </a:rPr>
              <a:t>33.</a:t>
            </a:r>
          </a:p>
        </p:txBody>
      </p:sp>
      <p:sp>
        <p:nvSpPr>
          <p:cNvPr id="6" name="Titel 1">
            <a:extLst>
              <a:ext uri="{FF2B5EF4-FFF2-40B4-BE49-F238E27FC236}">
                <a16:creationId xmlns:a16="http://schemas.microsoft.com/office/drawing/2014/main" id="{584707A2-35AD-8FD3-A772-4E48E3B09FAE}"/>
              </a:ext>
            </a:extLst>
          </p:cNvPr>
          <p:cNvSpPr txBox="1">
            <a:spLocks/>
          </p:cNvSpPr>
          <p:nvPr/>
        </p:nvSpPr>
        <p:spPr>
          <a:xfrm>
            <a:off x="2808986" y="1424744"/>
            <a:ext cx="8062664" cy="295232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2800" dirty="0">
                <a:latin typeface="+mn-lt"/>
              </a:rPr>
              <a:t>Giovanni en </a:t>
            </a:r>
            <a:r>
              <a:rPr lang="en-US" sz="2800" dirty="0" err="1">
                <a:latin typeface="+mn-lt"/>
              </a:rPr>
              <a:t>Isira</a:t>
            </a:r>
            <a:r>
              <a:rPr lang="en-US" sz="2800" dirty="0">
                <a:latin typeface="+mn-lt"/>
              </a:rPr>
              <a:t> </a:t>
            </a:r>
            <a:r>
              <a:rPr lang="en-US" sz="2800" dirty="0" err="1">
                <a:latin typeface="+mn-lt"/>
              </a:rPr>
              <a:t>hebben</a:t>
            </a:r>
            <a:r>
              <a:rPr lang="en-US" sz="2800" dirty="0">
                <a:latin typeface="+mn-lt"/>
              </a:rPr>
              <a:t> </a:t>
            </a:r>
            <a:r>
              <a:rPr lang="en-US" sz="2800" dirty="0" err="1">
                <a:latin typeface="+mn-lt"/>
              </a:rPr>
              <a:t>een</a:t>
            </a:r>
            <a:r>
              <a:rPr lang="en-US" sz="2800" dirty="0">
                <a:latin typeface="+mn-lt"/>
              </a:rPr>
              <a:t> </a:t>
            </a:r>
            <a:r>
              <a:rPr lang="en-US" sz="2800" dirty="0" err="1">
                <a:latin typeface="+mn-lt"/>
              </a:rPr>
              <a:t>meningsverschil</a:t>
            </a:r>
            <a:r>
              <a:rPr lang="en-US" sz="2800" dirty="0">
                <a:latin typeface="+mn-lt"/>
              </a:rPr>
              <a:t> over </a:t>
            </a:r>
            <a:r>
              <a:rPr lang="en-US" sz="2800" dirty="0" err="1">
                <a:latin typeface="+mn-lt"/>
              </a:rPr>
              <a:t>een</a:t>
            </a:r>
            <a:r>
              <a:rPr lang="en-US" sz="2800" dirty="0">
                <a:latin typeface="+mn-lt"/>
              </a:rPr>
              <a:t> protest. </a:t>
            </a:r>
            <a:r>
              <a:rPr lang="en-US" sz="2800" dirty="0" err="1">
                <a:latin typeface="+mn-lt"/>
              </a:rPr>
              <a:t>Isira</a:t>
            </a:r>
            <a:r>
              <a:rPr lang="en-US" sz="2800" dirty="0">
                <a:latin typeface="+mn-lt"/>
              </a:rPr>
              <a:t> </a:t>
            </a:r>
            <a:r>
              <a:rPr lang="en-US" sz="2800" dirty="0" err="1">
                <a:latin typeface="+mn-lt"/>
              </a:rPr>
              <a:t>gelooft</a:t>
            </a:r>
            <a:r>
              <a:rPr lang="en-US" sz="2800" dirty="0">
                <a:latin typeface="+mn-lt"/>
              </a:rPr>
              <a:t> </a:t>
            </a:r>
            <a:r>
              <a:rPr lang="en-US" sz="2800" dirty="0" err="1">
                <a:latin typeface="+mn-lt"/>
              </a:rPr>
              <a:t>dat</a:t>
            </a:r>
            <a:r>
              <a:rPr lang="en-US" sz="2800" dirty="0">
                <a:latin typeface="+mn-lt"/>
              </a:rPr>
              <a:t> </a:t>
            </a:r>
            <a:r>
              <a:rPr lang="en-US" sz="2800" dirty="0" err="1">
                <a:latin typeface="+mn-lt"/>
              </a:rPr>
              <a:t>zij</a:t>
            </a:r>
            <a:r>
              <a:rPr lang="en-US" sz="2800" dirty="0">
                <a:latin typeface="+mn-lt"/>
              </a:rPr>
              <a:t> </a:t>
            </a:r>
            <a:r>
              <a:rPr lang="en-US" sz="2800" dirty="0" err="1">
                <a:latin typeface="+mn-lt"/>
              </a:rPr>
              <a:t>gelijk</a:t>
            </a:r>
            <a:r>
              <a:rPr lang="en-US" sz="2800" dirty="0">
                <a:latin typeface="+mn-lt"/>
              </a:rPr>
              <a:t> </a:t>
            </a:r>
            <a:r>
              <a:rPr lang="en-US" sz="2800" dirty="0" err="1">
                <a:latin typeface="+mn-lt"/>
              </a:rPr>
              <a:t>heeft</a:t>
            </a:r>
            <a:r>
              <a:rPr lang="en-US" sz="2800" dirty="0">
                <a:latin typeface="+mn-lt"/>
              </a:rPr>
              <a:t>, want het </a:t>
            </a:r>
            <a:r>
              <a:rPr lang="en-US" sz="2800" dirty="0" err="1">
                <a:latin typeface="+mn-lt"/>
              </a:rPr>
              <a:t>bewijs</a:t>
            </a:r>
            <a:r>
              <a:rPr lang="en-US" sz="2800" dirty="0">
                <a:latin typeface="+mn-lt"/>
              </a:rPr>
              <a:t> </a:t>
            </a:r>
            <a:r>
              <a:rPr lang="en-US" sz="2800" dirty="0" err="1">
                <a:latin typeface="+mn-lt"/>
              </a:rPr>
              <a:t>staat</a:t>
            </a:r>
            <a:r>
              <a:rPr lang="en-US" sz="2800" dirty="0">
                <a:latin typeface="+mn-lt"/>
              </a:rPr>
              <a:t> op internet. Maar Giovanni was </a:t>
            </a:r>
            <a:r>
              <a:rPr lang="en-US" sz="2800" dirty="0" err="1">
                <a:latin typeface="+mn-lt"/>
              </a:rPr>
              <a:t>erbij</a:t>
            </a:r>
            <a:r>
              <a:rPr lang="en-US" sz="2800" dirty="0">
                <a:latin typeface="+mn-lt"/>
              </a:rPr>
              <a:t> en </a:t>
            </a:r>
            <a:r>
              <a:rPr lang="en-US" sz="2800" dirty="0" err="1">
                <a:latin typeface="+mn-lt"/>
              </a:rPr>
              <a:t>kent</a:t>
            </a:r>
            <a:r>
              <a:rPr lang="en-US" sz="2800" dirty="0">
                <a:latin typeface="+mn-lt"/>
              </a:rPr>
              <a:t> hele </a:t>
            </a:r>
            <a:r>
              <a:rPr lang="en-US" sz="2800" dirty="0" err="1">
                <a:latin typeface="+mn-lt"/>
              </a:rPr>
              <a:t>andere</a:t>
            </a:r>
            <a:r>
              <a:rPr lang="en-US" sz="2800" dirty="0">
                <a:latin typeface="+mn-lt"/>
              </a:rPr>
              <a:t> </a:t>
            </a:r>
            <a:r>
              <a:rPr lang="en-US" sz="2800" dirty="0" err="1">
                <a:latin typeface="+mn-lt"/>
              </a:rPr>
              <a:t>verhalen</a:t>
            </a:r>
            <a:r>
              <a:rPr lang="en-US" sz="2800" dirty="0">
                <a:latin typeface="+mn-lt"/>
              </a:rPr>
              <a:t> op internet. Het </a:t>
            </a:r>
            <a:r>
              <a:rPr lang="en-US" sz="2800" dirty="0" err="1">
                <a:latin typeface="+mn-lt"/>
              </a:rPr>
              <a:t>loopt</a:t>
            </a:r>
            <a:r>
              <a:rPr lang="en-US" sz="2800" dirty="0">
                <a:latin typeface="+mn-lt"/>
              </a:rPr>
              <a:t> </a:t>
            </a:r>
            <a:r>
              <a:rPr lang="en-US" sz="2800" dirty="0" err="1">
                <a:latin typeface="+mn-lt"/>
              </a:rPr>
              <a:t>uit</a:t>
            </a:r>
            <a:r>
              <a:rPr lang="en-US" sz="2800" dirty="0">
                <a:latin typeface="+mn-lt"/>
              </a:rPr>
              <a:t> de hand, ze </a:t>
            </a:r>
            <a:r>
              <a:rPr lang="en-US" sz="2800" dirty="0" err="1">
                <a:latin typeface="+mn-lt"/>
              </a:rPr>
              <a:t>schreeuwen</a:t>
            </a:r>
            <a:r>
              <a:rPr lang="en-US" sz="2800" dirty="0">
                <a:latin typeface="+mn-lt"/>
              </a:rPr>
              <a:t> </a:t>
            </a:r>
            <a:r>
              <a:rPr lang="en-US" sz="2800" dirty="0" err="1">
                <a:latin typeface="+mn-lt"/>
              </a:rPr>
              <a:t>tegen</a:t>
            </a:r>
            <a:r>
              <a:rPr lang="en-US" sz="2800" dirty="0">
                <a:latin typeface="+mn-lt"/>
              </a:rPr>
              <a:t> </a:t>
            </a:r>
            <a:r>
              <a:rPr lang="en-US" sz="2800" dirty="0" err="1">
                <a:latin typeface="+mn-lt"/>
              </a:rPr>
              <a:t>elkaar</a:t>
            </a:r>
            <a:r>
              <a:rPr lang="en-US" sz="2800" dirty="0">
                <a:latin typeface="+mn-lt"/>
              </a:rPr>
              <a:t>. Hun </a:t>
            </a:r>
            <a:r>
              <a:rPr lang="en-US" sz="2800" dirty="0" err="1">
                <a:latin typeface="+mn-lt"/>
              </a:rPr>
              <a:t>vrienden</a:t>
            </a:r>
            <a:r>
              <a:rPr lang="en-US" sz="2800" dirty="0">
                <a:latin typeface="+mn-lt"/>
              </a:rPr>
              <a:t> </a:t>
            </a:r>
            <a:r>
              <a:rPr lang="en-US" sz="2800" dirty="0" err="1">
                <a:latin typeface="+mn-lt"/>
              </a:rPr>
              <a:t>willen</a:t>
            </a:r>
            <a:r>
              <a:rPr lang="en-US" sz="2800" dirty="0">
                <a:latin typeface="+mn-lt"/>
              </a:rPr>
              <a:t> </a:t>
            </a:r>
            <a:r>
              <a:rPr lang="en-US" sz="2800" dirty="0" err="1">
                <a:latin typeface="+mn-lt"/>
              </a:rPr>
              <a:t>ingrijpen</a:t>
            </a:r>
            <a:r>
              <a:rPr lang="en-US" sz="2800" dirty="0">
                <a:latin typeface="+mn-lt"/>
              </a:rPr>
              <a:t>…</a:t>
            </a:r>
            <a:endParaRPr lang="nl-NL" sz="2800" dirty="0">
              <a:latin typeface="+mn-lt"/>
            </a:endParaRPr>
          </a:p>
        </p:txBody>
      </p:sp>
    </p:spTree>
    <p:extLst>
      <p:ext uri="{BB962C8B-B14F-4D97-AF65-F5344CB8AC3E}">
        <p14:creationId xmlns:p14="http://schemas.microsoft.com/office/powerpoint/2010/main" val="35608661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hlinkClick r:id="rId2" action="ppaction://hlinksldjump"/>
            <a:extLst>
              <a:ext uri="{FF2B5EF4-FFF2-40B4-BE49-F238E27FC236}">
                <a16:creationId xmlns:a16="http://schemas.microsoft.com/office/drawing/2014/main" id="{9C00E8D6-2911-CDAA-3EF6-21E0EA214035}"/>
              </a:ext>
            </a:extLst>
          </p:cNvPr>
          <p:cNvPicPr>
            <a:picLocks noChangeAspect="1"/>
          </p:cNvPicPr>
          <p:nvPr/>
        </p:nvPicPr>
        <p:blipFill>
          <a:blip r:embed="rId3"/>
          <a:stretch>
            <a:fillRect/>
          </a:stretch>
        </p:blipFill>
        <p:spPr>
          <a:xfrm rot="244093">
            <a:off x="10774542" y="5446752"/>
            <a:ext cx="1701130" cy="158011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6" name="Tekstvak 5">
            <a:extLst>
              <a:ext uri="{FF2B5EF4-FFF2-40B4-BE49-F238E27FC236}">
                <a16:creationId xmlns:a16="http://schemas.microsoft.com/office/drawing/2014/main" id="{EB3A7BAD-07AE-B61C-0176-0964B93BD8D7}"/>
              </a:ext>
            </a:extLst>
          </p:cNvPr>
          <p:cNvSpPr txBox="1"/>
          <p:nvPr/>
        </p:nvSpPr>
        <p:spPr>
          <a:xfrm>
            <a:off x="556591" y="3028890"/>
            <a:ext cx="508473" cy="400110"/>
          </a:xfrm>
          <a:prstGeom prst="rect">
            <a:avLst/>
          </a:prstGeom>
          <a:noFill/>
        </p:spPr>
        <p:txBody>
          <a:bodyPr wrap="none" rtlCol="0">
            <a:spAutoFit/>
          </a:bodyPr>
          <a:lstStyle/>
          <a:p>
            <a:r>
              <a:rPr lang="nl-NL" sz="2000" dirty="0">
                <a:solidFill>
                  <a:schemeClr val="bg2">
                    <a:lumMod val="25000"/>
                  </a:schemeClr>
                </a:solidFill>
              </a:rPr>
              <a:t>34.</a:t>
            </a:r>
          </a:p>
        </p:txBody>
      </p:sp>
      <p:sp>
        <p:nvSpPr>
          <p:cNvPr id="7" name="Titel 1">
            <a:extLst>
              <a:ext uri="{FF2B5EF4-FFF2-40B4-BE49-F238E27FC236}">
                <a16:creationId xmlns:a16="http://schemas.microsoft.com/office/drawing/2014/main" id="{B502CA5C-C20C-A94A-C0AC-D6CE4046D0DE}"/>
              </a:ext>
            </a:extLst>
          </p:cNvPr>
          <p:cNvSpPr txBox="1">
            <a:spLocks/>
          </p:cNvSpPr>
          <p:nvPr/>
        </p:nvSpPr>
        <p:spPr>
          <a:xfrm>
            <a:off x="2801987" y="1409936"/>
            <a:ext cx="7918648" cy="295232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2800">
                <a:latin typeface="+mn-lt"/>
              </a:rPr>
              <a:t>In de klassenwhatsappgroep van Ricardo wordt een klasgenoot belachelijk gemaakt. Niemand zegt er wat van. Het stoort Ricardo. Hij vindt het te ver gaan en zielig. Hij weet niet zo goed wat te doen. Hij wil het graag stoppen, maar is bang dat als hij wat doet, het hem dan ook gaat gebeuren. </a:t>
            </a:r>
            <a:endParaRPr lang="nl-NL" sz="2800" dirty="0">
              <a:latin typeface="+mn-lt"/>
            </a:endParaRPr>
          </a:p>
        </p:txBody>
      </p:sp>
    </p:spTree>
    <p:extLst>
      <p:ext uri="{BB962C8B-B14F-4D97-AF65-F5344CB8AC3E}">
        <p14:creationId xmlns:p14="http://schemas.microsoft.com/office/powerpoint/2010/main" val="33780496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hlinkClick r:id="rId2" action="ppaction://hlinksldjump"/>
            <a:extLst>
              <a:ext uri="{FF2B5EF4-FFF2-40B4-BE49-F238E27FC236}">
                <a16:creationId xmlns:a16="http://schemas.microsoft.com/office/drawing/2014/main" id="{D70B8687-2CDA-C45C-1BA8-60A3EB05EF91}"/>
              </a:ext>
            </a:extLst>
          </p:cNvPr>
          <p:cNvPicPr>
            <a:picLocks noChangeAspect="1"/>
          </p:cNvPicPr>
          <p:nvPr/>
        </p:nvPicPr>
        <p:blipFill>
          <a:blip r:embed="rId3"/>
          <a:stretch>
            <a:fillRect/>
          </a:stretch>
        </p:blipFill>
        <p:spPr>
          <a:xfrm rot="244093">
            <a:off x="10774542" y="5446752"/>
            <a:ext cx="1701130" cy="158011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5" name="Tekstvak 4">
            <a:extLst>
              <a:ext uri="{FF2B5EF4-FFF2-40B4-BE49-F238E27FC236}">
                <a16:creationId xmlns:a16="http://schemas.microsoft.com/office/drawing/2014/main" id="{D5DEB793-7CA6-14B6-3196-1230BF356255}"/>
              </a:ext>
            </a:extLst>
          </p:cNvPr>
          <p:cNvSpPr txBox="1"/>
          <p:nvPr/>
        </p:nvSpPr>
        <p:spPr>
          <a:xfrm>
            <a:off x="556591" y="3028890"/>
            <a:ext cx="508473" cy="400110"/>
          </a:xfrm>
          <a:prstGeom prst="rect">
            <a:avLst/>
          </a:prstGeom>
          <a:noFill/>
        </p:spPr>
        <p:txBody>
          <a:bodyPr wrap="none" rtlCol="0">
            <a:spAutoFit/>
          </a:bodyPr>
          <a:lstStyle/>
          <a:p>
            <a:r>
              <a:rPr lang="nl-NL" sz="2000" dirty="0">
                <a:solidFill>
                  <a:schemeClr val="bg2">
                    <a:lumMod val="25000"/>
                  </a:schemeClr>
                </a:solidFill>
              </a:rPr>
              <a:t>35.</a:t>
            </a:r>
          </a:p>
        </p:txBody>
      </p:sp>
      <p:sp>
        <p:nvSpPr>
          <p:cNvPr id="6" name="Titel 1">
            <a:extLst>
              <a:ext uri="{FF2B5EF4-FFF2-40B4-BE49-F238E27FC236}">
                <a16:creationId xmlns:a16="http://schemas.microsoft.com/office/drawing/2014/main" id="{4E99CC4F-E2AC-7D16-BBAA-341144B44823}"/>
              </a:ext>
            </a:extLst>
          </p:cNvPr>
          <p:cNvSpPr txBox="1">
            <a:spLocks/>
          </p:cNvSpPr>
          <p:nvPr/>
        </p:nvSpPr>
        <p:spPr>
          <a:xfrm>
            <a:off x="2873489" y="1839955"/>
            <a:ext cx="7918648" cy="295232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2800" dirty="0">
                <a:latin typeface="+mn-lt"/>
              </a:rPr>
              <a:t>In de </a:t>
            </a:r>
            <a:r>
              <a:rPr lang="en-US" sz="2800" dirty="0" err="1">
                <a:latin typeface="+mn-lt"/>
              </a:rPr>
              <a:t>klassenwhatsappgroep</a:t>
            </a:r>
            <a:r>
              <a:rPr lang="en-US" sz="2800" dirty="0">
                <a:latin typeface="+mn-lt"/>
              </a:rPr>
              <a:t> </a:t>
            </a:r>
            <a:r>
              <a:rPr lang="en-US" sz="2800" dirty="0" err="1">
                <a:latin typeface="+mn-lt"/>
              </a:rPr>
              <a:t>stuurt</a:t>
            </a:r>
            <a:r>
              <a:rPr lang="en-US" sz="2800" dirty="0">
                <a:latin typeface="+mn-lt"/>
              </a:rPr>
              <a:t> Kay de hele </a:t>
            </a:r>
            <a:r>
              <a:rPr lang="en-US" sz="2800" dirty="0" err="1">
                <a:latin typeface="+mn-lt"/>
              </a:rPr>
              <a:t>tijd</a:t>
            </a:r>
            <a:r>
              <a:rPr lang="en-US" sz="2800" dirty="0">
                <a:latin typeface="+mn-lt"/>
              </a:rPr>
              <a:t> </a:t>
            </a:r>
            <a:r>
              <a:rPr lang="en-US" sz="2800" dirty="0" err="1">
                <a:latin typeface="+mn-lt"/>
              </a:rPr>
              <a:t>nare</a:t>
            </a:r>
            <a:r>
              <a:rPr lang="en-US" sz="2800" dirty="0">
                <a:latin typeface="+mn-lt"/>
              </a:rPr>
              <a:t> </a:t>
            </a:r>
            <a:r>
              <a:rPr lang="en-US" sz="2800" dirty="0" err="1">
                <a:latin typeface="+mn-lt"/>
              </a:rPr>
              <a:t>filmpjes</a:t>
            </a:r>
            <a:r>
              <a:rPr lang="en-US" sz="2800" dirty="0">
                <a:latin typeface="+mn-lt"/>
              </a:rPr>
              <a:t>. Horror en zo. De </a:t>
            </a:r>
            <a:r>
              <a:rPr lang="en-US" sz="2800" dirty="0" err="1">
                <a:latin typeface="+mn-lt"/>
              </a:rPr>
              <a:t>klas</a:t>
            </a:r>
            <a:r>
              <a:rPr lang="en-US" sz="2800" dirty="0">
                <a:latin typeface="+mn-lt"/>
              </a:rPr>
              <a:t> is het </a:t>
            </a:r>
            <a:r>
              <a:rPr lang="en-US" sz="2800" dirty="0" err="1">
                <a:latin typeface="+mn-lt"/>
              </a:rPr>
              <a:t>beu</a:t>
            </a:r>
            <a:r>
              <a:rPr lang="en-US" sz="2800" dirty="0">
                <a:latin typeface="+mn-lt"/>
              </a:rPr>
              <a:t> en </a:t>
            </a:r>
            <a:r>
              <a:rPr lang="en-US" sz="2800" dirty="0" err="1">
                <a:latin typeface="+mn-lt"/>
              </a:rPr>
              <a:t>willen</a:t>
            </a:r>
            <a:r>
              <a:rPr lang="en-US" sz="2800" dirty="0">
                <a:latin typeface="+mn-lt"/>
              </a:rPr>
              <a:t> </a:t>
            </a:r>
            <a:r>
              <a:rPr lang="en-US" sz="2800" dirty="0" err="1">
                <a:latin typeface="+mn-lt"/>
              </a:rPr>
              <a:t>dat</a:t>
            </a:r>
            <a:r>
              <a:rPr lang="en-US" sz="2800" dirty="0">
                <a:latin typeface="+mn-lt"/>
              </a:rPr>
              <a:t> </a:t>
            </a:r>
            <a:r>
              <a:rPr lang="en-US" sz="2800" dirty="0" err="1">
                <a:latin typeface="+mn-lt"/>
              </a:rPr>
              <a:t>hij</a:t>
            </a:r>
            <a:r>
              <a:rPr lang="en-US" sz="2800" dirty="0">
                <a:latin typeface="+mn-lt"/>
              </a:rPr>
              <a:t> </a:t>
            </a:r>
            <a:r>
              <a:rPr lang="en-US" sz="2800" dirty="0" err="1">
                <a:latin typeface="+mn-lt"/>
              </a:rPr>
              <a:t>ophoudt</a:t>
            </a:r>
            <a:r>
              <a:rPr lang="en-US" sz="2800" dirty="0">
                <a:latin typeface="+mn-lt"/>
              </a:rPr>
              <a:t>, maar Kay </a:t>
            </a:r>
            <a:r>
              <a:rPr lang="en-US" sz="2800" dirty="0" err="1">
                <a:latin typeface="+mn-lt"/>
              </a:rPr>
              <a:t>vindt</a:t>
            </a:r>
            <a:r>
              <a:rPr lang="en-US" sz="2800" dirty="0">
                <a:latin typeface="+mn-lt"/>
              </a:rPr>
              <a:t> die </a:t>
            </a:r>
            <a:r>
              <a:rPr lang="en-US" sz="2800" dirty="0" err="1">
                <a:latin typeface="+mn-lt"/>
              </a:rPr>
              <a:t>aandacht</a:t>
            </a:r>
            <a:r>
              <a:rPr lang="en-US" sz="2800" dirty="0">
                <a:latin typeface="+mn-lt"/>
              </a:rPr>
              <a:t> </a:t>
            </a:r>
            <a:r>
              <a:rPr lang="en-US" sz="2800" dirty="0" err="1">
                <a:latin typeface="+mn-lt"/>
              </a:rPr>
              <a:t>juist</a:t>
            </a:r>
            <a:r>
              <a:rPr lang="en-US" sz="2800" dirty="0">
                <a:latin typeface="+mn-lt"/>
              </a:rPr>
              <a:t> </a:t>
            </a:r>
            <a:r>
              <a:rPr lang="en-US" sz="2800" dirty="0" err="1">
                <a:latin typeface="+mn-lt"/>
              </a:rPr>
              <a:t>wel</a:t>
            </a:r>
            <a:r>
              <a:rPr lang="en-US" sz="2800" dirty="0">
                <a:latin typeface="+mn-lt"/>
              </a:rPr>
              <a:t> </a:t>
            </a:r>
            <a:r>
              <a:rPr lang="en-US" sz="2800" dirty="0" err="1">
                <a:latin typeface="+mn-lt"/>
              </a:rPr>
              <a:t>leuk</a:t>
            </a:r>
            <a:r>
              <a:rPr lang="en-US" sz="2800" dirty="0">
                <a:latin typeface="+mn-lt"/>
              </a:rPr>
              <a:t>. </a:t>
            </a:r>
            <a:r>
              <a:rPr lang="en-US" sz="2800" dirty="0" err="1">
                <a:latin typeface="+mn-lt"/>
              </a:rPr>
              <a:t>Hij</a:t>
            </a:r>
            <a:r>
              <a:rPr lang="en-US" sz="2800" dirty="0">
                <a:latin typeface="+mn-lt"/>
              </a:rPr>
              <a:t> </a:t>
            </a:r>
            <a:r>
              <a:rPr lang="en-US" sz="2800" dirty="0" err="1">
                <a:latin typeface="+mn-lt"/>
              </a:rPr>
              <a:t>houdt</a:t>
            </a:r>
            <a:r>
              <a:rPr lang="en-US" sz="2800" dirty="0">
                <a:latin typeface="+mn-lt"/>
              </a:rPr>
              <a:t> </a:t>
            </a:r>
            <a:r>
              <a:rPr lang="en-US" sz="2800" dirty="0" err="1">
                <a:latin typeface="+mn-lt"/>
              </a:rPr>
              <a:t>wel</a:t>
            </a:r>
            <a:r>
              <a:rPr lang="en-US" sz="2800" dirty="0">
                <a:latin typeface="+mn-lt"/>
              </a:rPr>
              <a:t> van </a:t>
            </a:r>
            <a:r>
              <a:rPr lang="en-US" sz="2800" dirty="0" err="1">
                <a:latin typeface="+mn-lt"/>
              </a:rPr>
              <a:t>een</a:t>
            </a:r>
            <a:r>
              <a:rPr lang="en-US" sz="2800" dirty="0">
                <a:latin typeface="+mn-lt"/>
              </a:rPr>
              <a:t> </a:t>
            </a:r>
            <a:r>
              <a:rPr lang="en-US" sz="2800" dirty="0" err="1">
                <a:latin typeface="+mn-lt"/>
              </a:rPr>
              <a:t>beetje</a:t>
            </a:r>
            <a:r>
              <a:rPr lang="en-US" sz="2800" dirty="0">
                <a:latin typeface="+mn-lt"/>
              </a:rPr>
              <a:t> </a:t>
            </a:r>
            <a:r>
              <a:rPr lang="en-US" sz="2800" dirty="0" err="1">
                <a:latin typeface="+mn-lt"/>
              </a:rPr>
              <a:t>rellen</a:t>
            </a:r>
            <a:r>
              <a:rPr lang="en-US" sz="2800" dirty="0">
                <a:latin typeface="+mn-lt"/>
              </a:rPr>
              <a:t>. </a:t>
            </a:r>
            <a:endParaRPr lang="nl-NL" sz="2800" dirty="0">
              <a:latin typeface="+mn-lt"/>
            </a:endParaRPr>
          </a:p>
        </p:txBody>
      </p:sp>
    </p:spTree>
    <p:extLst>
      <p:ext uri="{BB962C8B-B14F-4D97-AF65-F5344CB8AC3E}">
        <p14:creationId xmlns:p14="http://schemas.microsoft.com/office/powerpoint/2010/main" val="37958723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hlinkClick r:id="rId2" action="ppaction://hlinksldjump"/>
            <a:extLst>
              <a:ext uri="{FF2B5EF4-FFF2-40B4-BE49-F238E27FC236}">
                <a16:creationId xmlns:a16="http://schemas.microsoft.com/office/drawing/2014/main" id="{3C1B2212-EB4A-CCAD-84BD-160A3DA2A227}"/>
              </a:ext>
            </a:extLst>
          </p:cNvPr>
          <p:cNvPicPr>
            <a:picLocks noChangeAspect="1"/>
          </p:cNvPicPr>
          <p:nvPr/>
        </p:nvPicPr>
        <p:blipFill>
          <a:blip r:embed="rId3"/>
          <a:stretch>
            <a:fillRect/>
          </a:stretch>
        </p:blipFill>
        <p:spPr>
          <a:xfrm rot="244093">
            <a:off x="10774542" y="5446752"/>
            <a:ext cx="1701130" cy="158011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6" name="Tekstvak 5">
            <a:extLst>
              <a:ext uri="{FF2B5EF4-FFF2-40B4-BE49-F238E27FC236}">
                <a16:creationId xmlns:a16="http://schemas.microsoft.com/office/drawing/2014/main" id="{22562EED-41DB-1DA3-5C32-33ADFFB0D8CA}"/>
              </a:ext>
            </a:extLst>
          </p:cNvPr>
          <p:cNvSpPr txBox="1"/>
          <p:nvPr/>
        </p:nvSpPr>
        <p:spPr>
          <a:xfrm>
            <a:off x="556591" y="3028890"/>
            <a:ext cx="508473" cy="400110"/>
          </a:xfrm>
          <a:prstGeom prst="rect">
            <a:avLst/>
          </a:prstGeom>
          <a:noFill/>
        </p:spPr>
        <p:txBody>
          <a:bodyPr wrap="none" rtlCol="0">
            <a:spAutoFit/>
          </a:bodyPr>
          <a:lstStyle/>
          <a:p>
            <a:r>
              <a:rPr lang="nl-NL" sz="2000" dirty="0">
                <a:solidFill>
                  <a:schemeClr val="bg2">
                    <a:lumMod val="25000"/>
                  </a:schemeClr>
                </a:solidFill>
              </a:rPr>
              <a:t>36.</a:t>
            </a:r>
          </a:p>
        </p:txBody>
      </p:sp>
      <p:sp>
        <p:nvSpPr>
          <p:cNvPr id="7" name="Titel 1">
            <a:extLst>
              <a:ext uri="{FF2B5EF4-FFF2-40B4-BE49-F238E27FC236}">
                <a16:creationId xmlns:a16="http://schemas.microsoft.com/office/drawing/2014/main" id="{865CD226-3489-3494-036D-8C6E8E26BF54}"/>
              </a:ext>
            </a:extLst>
          </p:cNvPr>
          <p:cNvSpPr txBox="1">
            <a:spLocks/>
          </p:cNvSpPr>
          <p:nvPr/>
        </p:nvSpPr>
        <p:spPr>
          <a:xfrm>
            <a:off x="2763957" y="1844824"/>
            <a:ext cx="8062664" cy="295232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2800">
                <a:latin typeface="+mn-lt"/>
              </a:rPr>
              <a:t>Cleo haar ouders zijn streng. Ze mag niet op sociale media. Al haar vrienden zijn wel online. Cleo vindt dat ze oud genoeg is (14) en wil niet buitengesloten worden. Ze kan bij een vriendin stiekem een account aanmaken. </a:t>
            </a:r>
            <a:endParaRPr lang="nl-NL" sz="2800" dirty="0">
              <a:latin typeface="+mn-lt"/>
            </a:endParaRPr>
          </a:p>
        </p:txBody>
      </p:sp>
    </p:spTree>
    <p:extLst>
      <p:ext uri="{BB962C8B-B14F-4D97-AF65-F5344CB8AC3E}">
        <p14:creationId xmlns:p14="http://schemas.microsoft.com/office/powerpoint/2010/main" val="39680715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hlinkClick r:id="rId2" action="ppaction://hlinksldjump"/>
            <a:extLst>
              <a:ext uri="{FF2B5EF4-FFF2-40B4-BE49-F238E27FC236}">
                <a16:creationId xmlns:a16="http://schemas.microsoft.com/office/drawing/2014/main" id="{787E8C0F-D05E-AD93-566A-D90D288F3AC6}"/>
              </a:ext>
            </a:extLst>
          </p:cNvPr>
          <p:cNvPicPr>
            <a:picLocks noChangeAspect="1"/>
          </p:cNvPicPr>
          <p:nvPr/>
        </p:nvPicPr>
        <p:blipFill>
          <a:blip r:embed="rId3"/>
          <a:stretch>
            <a:fillRect/>
          </a:stretch>
        </p:blipFill>
        <p:spPr>
          <a:xfrm rot="244093">
            <a:off x="10774542" y="5446752"/>
            <a:ext cx="1701130" cy="158011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6" name="Tekstvak 5">
            <a:extLst>
              <a:ext uri="{FF2B5EF4-FFF2-40B4-BE49-F238E27FC236}">
                <a16:creationId xmlns:a16="http://schemas.microsoft.com/office/drawing/2014/main" id="{C40AF224-BD1C-6121-BCFF-EB4E84A164B9}"/>
              </a:ext>
            </a:extLst>
          </p:cNvPr>
          <p:cNvSpPr txBox="1"/>
          <p:nvPr/>
        </p:nvSpPr>
        <p:spPr>
          <a:xfrm>
            <a:off x="556591" y="3028890"/>
            <a:ext cx="508473" cy="400110"/>
          </a:xfrm>
          <a:prstGeom prst="rect">
            <a:avLst/>
          </a:prstGeom>
          <a:noFill/>
        </p:spPr>
        <p:txBody>
          <a:bodyPr wrap="none" rtlCol="0">
            <a:spAutoFit/>
          </a:bodyPr>
          <a:lstStyle/>
          <a:p>
            <a:r>
              <a:rPr lang="nl-NL" sz="2000" dirty="0">
                <a:solidFill>
                  <a:schemeClr val="bg2">
                    <a:lumMod val="25000"/>
                  </a:schemeClr>
                </a:solidFill>
              </a:rPr>
              <a:t>37.</a:t>
            </a:r>
          </a:p>
        </p:txBody>
      </p:sp>
      <p:sp>
        <p:nvSpPr>
          <p:cNvPr id="7" name="Titel 1">
            <a:extLst>
              <a:ext uri="{FF2B5EF4-FFF2-40B4-BE49-F238E27FC236}">
                <a16:creationId xmlns:a16="http://schemas.microsoft.com/office/drawing/2014/main" id="{4C52239D-E295-B568-A544-91088B5DA409}"/>
              </a:ext>
            </a:extLst>
          </p:cNvPr>
          <p:cNvSpPr txBox="1">
            <a:spLocks/>
          </p:cNvSpPr>
          <p:nvPr/>
        </p:nvSpPr>
        <p:spPr>
          <a:xfrm>
            <a:off x="2801987" y="1839956"/>
            <a:ext cx="7918648" cy="295232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2800">
                <a:latin typeface="+mn-lt"/>
              </a:rPr>
              <a:t>De ouders van Kim zijn de hele tijd met hun telefoon bezig. Het is echt heel ongezellig thuis. Kim mist zijn ouders en denkt na over hoe hij hun aandacht kan krijgen om dat duidelijk te maken.</a:t>
            </a:r>
            <a:endParaRPr lang="nl-NL" sz="2800" dirty="0">
              <a:latin typeface="+mn-lt"/>
            </a:endParaRPr>
          </a:p>
        </p:txBody>
      </p:sp>
    </p:spTree>
    <p:extLst>
      <p:ext uri="{BB962C8B-B14F-4D97-AF65-F5344CB8AC3E}">
        <p14:creationId xmlns:p14="http://schemas.microsoft.com/office/powerpoint/2010/main" val="10323030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hlinkClick r:id="rId2" action="ppaction://hlinksldjump"/>
            <a:extLst>
              <a:ext uri="{FF2B5EF4-FFF2-40B4-BE49-F238E27FC236}">
                <a16:creationId xmlns:a16="http://schemas.microsoft.com/office/drawing/2014/main" id="{F5583E8B-5161-A9D4-D83B-058E675034EE}"/>
              </a:ext>
            </a:extLst>
          </p:cNvPr>
          <p:cNvPicPr>
            <a:picLocks noChangeAspect="1"/>
          </p:cNvPicPr>
          <p:nvPr/>
        </p:nvPicPr>
        <p:blipFill>
          <a:blip r:embed="rId3"/>
          <a:stretch>
            <a:fillRect/>
          </a:stretch>
        </p:blipFill>
        <p:spPr>
          <a:xfrm rot="244093">
            <a:off x="10774542" y="5446752"/>
            <a:ext cx="1701130" cy="158011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6" name="Tekstvak 5">
            <a:extLst>
              <a:ext uri="{FF2B5EF4-FFF2-40B4-BE49-F238E27FC236}">
                <a16:creationId xmlns:a16="http://schemas.microsoft.com/office/drawing/2014/main" id="{F998BDBA-150F-FAC7-DC28-1B44477C44F2}"/>
              </a:ext>
            </a:extLst>
          </p:cNvPr>
          <p:cNvSpPr txBox="1"/>
          <p:nvPr/>
        </p:nvSpPr>
        <p:spPr>
          <a:xfrm>
            <a:off x="556591" y="3028890"/>
            <a:ext cx="508473" cy="400110"/>
          </a:xfrm>
          <a:prstGeom prst="rect">
            <a:avLst/>
          </a:prstGeom>
          <a:noFill/>
        </p:spPr>
        <p:txBody>
          <a:bodyPr wrap="none" rtlCol="0">
            <a:spAutoFit/>
          </a:bodyPr>
          <a:lstStyle/>
          <a:p>
            <a:r>
              <a:rPr lang="nl-NL" sz="2000" dirty="0">
                <a:solidFill>
                  <a:schemeClr val="bg2">
                    <a:lumMod val="25000"/>
                  </a:schemeClr>
                </a:solidFill>
              </a:rPr>
              <a:t>38.</a:t>
            </a:r>
          </a:p>
        </p:txBody>
      </p:sp>
      <p:sp>
        <p:nvSpPr>
          <p:cNvPr id="7" name="Titel 1">
            <a:extLst>
              <a:ext uri="{FF2B5EF4-FFF2-40B4-BE49-F238E27FC236}">
                <a16:creationId xmlns:a16="http://schemas.microsoft.com/office/drawing/2014/main" id="{8DB07DF5-2A06-47F5-78F5-19E034C7189E}"/>
              </a:ext>
            </a:extLst>
          </p:cNvPr>
          <p:cNvSpPr txBox="1">
            <a:spLocks/>
          </p:cNvSpPr>
          <p:nvPr/>
        </p:nvSpPr>
        <p:spPr>
          <a:xfrm>
            <a:off x="2629687" y="1872005"/>
            <a:ext cx="8149006" cy="295232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2800" dirty="0">
                <a:latin typeface="+mn-lt"/>
              </a:rPr>
              <a:t>De </a:t>
            </a:r>
            <a:r>
              <a:rPr lang="en-US" sz="2800" dirty="0" err="1">
                <a:latin typeface="+mn-lt"/>
              </a:rPr>
              <a:t>moeder</a:t>
            </a:r>
            <a:r>
              <a:rPr lang="en-US" sz="2800" dirty="0">
                <a:latin typeface="+mn-lt"/>
              </a:rPr>
              <a:t> van Meo </a:t>
            </a:r>
            <a:r>
              <a:rPr lang="en-US" sz="2800" dirty="0" err="1">
                <a:latin typeface="+mn-lt"/>
              </a:rPr>
              <a:t>wil</a:t>
            </a:r>
            <a:r>
              <a:rPr lang="en-US" sz="2800" dirty="0">
                <a:latin typeface="+mn-lt"/>
              </a:rPr>
              <a:t> net </a:t>
            </a:r>
            <a:r>
              <a:rPr lang="en-US" sz="2800" dirty="0" err="1">
                <a:latin typeface="+mn-lt"/>
              </a:rPr>
              <a:t>als</a:t>
            </a:r>
            <a:r>
              <a:rPr lang="en-US" sz="2800" dirty="0">
                <a:latin typeface="+mn-lt"/>
              </a:rPr>
              <a:t> Meo ook op Snapchat, TikTok en Instagram. Ze </a:t>
            </a:r>
            <a:r>
              <a:rPr lang="en-US" sz="2800" dirty="0" err="1">
                <a:latin typeface="+mn-lt"/>
              </a:rPr>
              <a:t>vraagt</a:t>
            </a:r>
            <a:r>
              <a:rPr lang="en-US" sz="2800" dirty="0">
                <a:latin typeface="+mn-lt"/>
              </a:rPr>
              <a:t> hem om </a:t>
            </a:r>
            <a:r>
              <a:rPr lang="en-US" sz="2800" dirty="0" err="1">
                <a:latin typeface="+mn-lt"/>
              </a:rPr>
              <a:t>haar</a:t>
            </a:r>
            <a:r>
              <a:rPr lang="en-US" sz="2800" dirty="0">
                <a:latin typeface="+mn-lt"/>
              </a:rPr>
              <a:t> </a:t>
            </a:r>
            <a:r>
              <a:rPr lang="en-US" sz="2800" dirty="0" err="1">
                <a:latin typeface="+mn-lt"/>
              </a:rPr>
              <a:t>te</a:t>
            </a:r>
            <a:r>
              <a:rPr lang="en-US" sz="2800" dirty="0">
                <a:latin typeface="+mn-lt"/>
              </a:rPr>
              <a:t> </a:t>
            </a:r>
            <a:r>
              <a:rPr lang="en-US" sz="2800" dirty="0" err="1">
                <a:latin typeface="+mn-lt"/>
              </a:rPr>
              <a:t>helpen</a:t>
            </a:r>
            <a:r>
              <a:rPr lang="en-US" sz="2800" dirty="0">
                <a:latin typeface="+mn-lt"/>
              </a:rPr>
              <a:t> </a:t>
            </a:r>
            <a:r>
              <a:rPr lang="en-US" sz="2800" dirty="0" err="1">
                <a:latin typeface="+mn-lt"/>
              </a:rPr>
              <a:t>bij</a:t>
            </a:r>
            <a:r>
              <a:rPr lang="en-US" sz="2800" dirty="0">
                <a:latin typeface="+mn-lt"/>
              </a:rPr>
              <a:t> het </a:t>
            </a:r>
            <a:r>
              <a:rPr lang="en-US" sz="2800" dirty="0" err="1">
                <a:latin typeface="+mn-lt"/>
              </a:rPr>
              <a:t>maken</a:t>
            </a:r>
            <a:r>
              <a:rPr lang="en-US" sz="2800" dirty="0">
                <a:latin typeface="+mn-lt"/>
              </a:rPr>
              <a:t> van de accounts en </a:t>
            </a:r>
            <a:r>
              <a:rPr lang="en-US" sz="2800" dirty="0" err="1">
                <a:latin typeface="+mn-lt"/>
              </a:rPr>
              <a:t>uit</a:t>
            </a:r>
            <a:r>
              <a:rPr lang="en-US" sz="2800" dirty="0">
                <a:latin typeface="+mn-lt"/>
              </a:rPr>
              <a:t> </a:t>
            </a:r>
            <a:r>
              <a:rPr lang="en-US" sz="2800" dirty="0" err="1">
                <a:latin typeface="+mn-lt"/>
              </a:rPr>
              <a:t>te</a:t>
            </a:r>
            <a:r>
              <a:rPr lang="en-US" sz="2800" dirty="0">
                <a:latin typeface="+mn-lt"/>
              </a:rPr>
              <a:t> </a:t>
            </a:r>
            <a:r>
              <a:rPr lang="en-US" sz="2800" dirty="0" err="1">
                <a:latin typeface="+mn-lt"/>
              </a:rPr>
              <a:t>leggen</a:t>
            </a:r>
            <a:r>
              <a:rPr lang="en-US" sz="2800" dirty="0">
                <a:latin typeface="+mn-lt"/>
              </a:rPr>
              <a:t> hoe het </a:t>
            </a:r>
            <a:r>
              <a:rPr lang="en-US" sz="2800" dirty="0" err="1">
                <a:latin typeface="+mn-lt"/>
              </a:rPr>
              <a:t>werkt</a:t>
            </a:r>
            <a:r>
              <a:rPr lang="en-US" sz="2800" dirty="0">
                <a:latin typeface="+mn-lt"/>
              </a:rPr>
              <a:t>. Meo </a:t>
            </a:r>
            <a:r>
              <a:rPr lang="en-US" sz="2800" dirty="0" err="1">
                <a:latin typeface="+mn-lt"/>
              </a:rPr>
              <a:t>wil</a:t>
            </a:r>
            <a:r>
              <a:rPr lang="en-US" sz="2800" dirty="0">
                <a:latin typeface="+mn-lt"/>
              </a:rPr>
              <a:t> </a:t>
            </a:r>
            <a:r>
              <a:rPr lang="en-US" sz="2800" dirty="0" err="1">
                <a:latin typeface="+mn-lt"/>
              </a:rPr>
              <a:t>dat</a:t>
            </a:r>
            <a:r>
              <a:rPr lang="en-US" sz="2800" dirty="0">
                <a:latin typeface="+mn-lt"/>
              </a:rPr>
              <a:t> </a:t>
            </a:r>
            <a:r>
              <a:rPr lang="en-US" sz="2800" dirty="0" err="1">
                <a:latin typeface="+mn-lt"/>
              </a:rPr>
              <a:t>wel</a:t>
            </a:r>
            <a:r>
              <a:rPr lang="en-US" sz="2800" dirty="0">
                <a:latin typeface="+mn-lt"/>
              </a:rPr>
              <a:t>, maar is ook bang </a:t>
            </a:r>
            <a:r>
              <a:rPr lang="en-US" sz="2800" dirty="0" err="1">
                <a:latin typeface="+mn-lt"/>
              </a:rPr>
              <a:t>dat</a:t>
            </a:r>
            <a:r>
              <a:rPr lang="en-US" sz="2800" dirty="0">
                <a:latin typeface="+mn-lt"/>
              </a:rPr>
              <a:t> ze dan </a:t>
            </a:r>
            <a:r>
              <a:rPr lang="en-US" sz="2800" dirty="0" err="1">
                <a:latin typeface="+mn-lt"/>
              </a:rPr>
              <a:t>alles</a:t>
            </a:r>
            <a:r>
              <a:rPr lang="en-US" sz="2800" dirty="0">
                <a:latin typeface="+mn-lt"/>
              </a:rPr>
              <a:t> van hem in de </a:t>
            </a:r>
            <a:r>
              <a:rPr lang="en-US" sz="2800" dirty="0" err="1">
                <a:latin typeface="+mn-lt"/>
              </a:rPr>
              <a:t>gaten</a:t>
            </a:r>
            <a:r>
              <a:rPr lang="en-US" sz="2800" dirty="0">
                <a:latin typeface="+mn-lt"/>
              </a:rPr>
              <a:t> </a:t>
            </a:r>
            <a:r>
              <a:rPr lang="en-US" sz="2800" dirty="0" err="1">
                <a:latin typeface="+mn-lt"/>
              </a:rPr>
              <a:t>gaat</a:t>
            </a:r>
            <a:r>
              <a:rPr lang="en-US" sz="2800" dirty="0">
                <a:latin typeface="+mn-lt"/>
              </a:rPr>
              <a:t> </a:t>
            </a:r>
            <a:r>
              <a:rPr lang="en-US" sz="2800" dirty="0" err="1">
                <a:latin typeface="+mn-lt"/>
              </a:rPr>
              <a:t>houden</a:t>
            </a:r>
            <a:r>
              <a:rPr lang="en-US" sz="2800" dirty="0">
                <a:latin typeface="+mn-lt"/>
              </a:rPr>
              <a:t>. </a:t>
            </a:r>
            <a:endParaRPr lang="nl-NL" sz="2800" dirty="0">
              <a:latin typeface="+mn-lt"/>
            </a:endParaRPr>
          </a:p>
        </p:txBody>
      </p:sp>
    </p:spTree>
    <p:extLst>
      <p:ext uri="{BB962C8B-B14F-4D97-AF65-F5344CB8AC3E}">
        <p14:creationId xmlns:p14="http://schemas.microsoft.com/office/powerpoint/2010/main" val="15537961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hlinkClick r:id="rId2" action="ppaction://hlinksldjump"/>
            <a:extLst>
              <a:ext uri="{FF2B5EF4-FFF2-40B4-BE49-F238E27FC236}">
                <a16:creationId xmlns:a16="http://schemas.microsoft.com/office/drawing/2014/main" id="{559BECC3-346B-0707-ACB5-F7C66143D38D}"/>
              </a:ext>
            </a:extLst>
          </p:cNvPr>
          <p:cNvPicPr>
            <a:picLocks noChangeAspect="1"/>
          </p:cNvPicPr>
          <p:nvPr/>
        </p:nvPicPr>
        <p:blipFill>
          <a:blip r:embed="rId3"/>
          <a:stretch>
            <a:fillRect/>
          </a:stretch>
        </p:blipFill>
        <p:spPr>
          <a:xfrm rot="244093">
            <a:off x="10774542" y="5446752"/>
            <a:ext cx="1701130" cy="158011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6" name="Tekstvak 5">
            <a:extLst>
              <a:ext uri="{FF2B5EF4-FFF2-40B4-BE49-F238E27FC236}">
                <a16:creationId xmlns:a16="http://schemas.microsoft.com/office/drawing/2014/main" id="{5C4F4393-0D60-F1E5-CBDC-FA61792109A0}"/>
              </a:ext>
            </a:extLst>
          </p:cNvPr>
          <p:cNvSpPr txBox="1"/>
          <p:nvPr/>
        </p:nvSpPr>
        <p:spPr>
          <a:xfrm>
            <a:off x="556591" y="3028890"/>
            <a:ext cx="508473" cy="400110"/>
          </a:xfrm>
          <a:prstGeom prst="rect">
            <a:avLst/>
          </a:prstGeom>
          <a:noFill/>
        </p:spPr>
        <p:txBody>
          <a:bodyPr wrap="none" rtlCol="0">
            <a:spAutoFit/>
          </a:bodyPr>
          <a:lstStyle/>
          <a:p>
            <a:r>
              <a:rPr lang="nl-NL" sz="2000" dirty="0">
                <a:solidFill>
                  <a:schemeClr val="bg2">
                    <a:lumMod val="25000"/>
                  </a:schemeClr>
                </a:solidFill>
              </a:rPr>
              <a:t>39.</a:t>
            </a:r>
          </a:p>
        </p:txBody>
      </p:sp>
      <p:sp>
        <p:nvSpPr>
          <p:cNvPr id="7" name="Titel 1">
            <a:extLst>
              <a:ext uri="{FF2B5EF4-FFF2-40B4-BE49-F238E27FC236}">
                <a16:creationId xmlns:a16="http://schemas.microsoft.com/office/drawing/2014/main" id="{23081230-8716-09E6-1FDA-DAD61E3E218B}"/>
              </a:ext>
            </a:extLst>
          </p:cNvPr>
          <p:cNvSpPr txBox="1">
            <a:spLocks/>
          </p:cNvSpPr>
          <p:nvPr/>
        </p:nvSpPr>
        <p:spPr>
          <a:xfrm>
            <a:off x="2629686" y="1872005"/>
            <a:ext cx="8830131" cy="295232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2800" dirty="0">
                <a:latin typeface="+mn-lt"/>
              </a:rPr>
              <a:t>Levi </a:t>
            </a:r>
            <a:r>
              <a:rPr lang="en-US" sz="2800" dirty="0" err="1">
                <a:latin typeface="+mn-lt"/>
              </a:rPr>
              <a:t>volgt</a:t>
            </a:r>
            <a:r>
              <a:rPr lang="en-US" sz="2800" dirty="0">
                <a:latin typeface="+mn-lt"/>
              </a:rPr>
              <a:t> op TikTok </a:t>
            </a:r>
            <a:r>
              <a:rPr lang="en-US" sz="2800" dirty="0" err="1">
                <a:latin typeface="+mn-lt"/>
              </a:rPr>
              <a:t>een</a:t>
            </a:r>
            <a:r>
              <a:rPr lang="en-US" sz="2800" dirty="0">
                <a:latin typeface="+mn-lt"/>
              </a:rPr>
              <a:t> account van </a:t>
            </a:r>
            <a:r>
              <a:rPr lang="en-US" sz="2800" dirty="0" err="1">
                <a:latin typeface="+mn-lt"/>
              </a:rPr>
              <a:t>een</a:t>
            </a:r>
            <a:r>
              <a:rPr lang="en-US" sz="2800" dirty="0">
                <a:latin typeface="+mn-lt"/>
              </a:rPr>
              <a:t> </a:t>
            </a:r>
            <a:r>
              <a:rPr lang="en-US" sz="2800" dirty="0" err="1">
                <a:latin typeface="+mn-lt"/>
              </a:rPr>
              <a:t>jongen</a:t>
            </a:r>
            <a:r>
              <a:rPr lang="en-US" sz="2800" dirty="0">
                <a:latin typeface="+mn-lt"/>
              </a:rPr>
              <a:t> die op </a:t>
            </a:r>
            <a:r>
              <a:rPr lang="en-US" sz="2800" dirty="0" err="1">
                <a:latin typeface="+mn-lt"/>
              </a:rPr>
              <a:t>z’n</a:t>
            </a:r>
            <a:r>
              <a:rPr lang="en-US" sz="2800" dirty="0">
                <a:latin typeface="+mn-lt"/>
              </a:rPr>
              <a:t> 18e al 100K had </a:t>
            </a:r>
            <a:r>
              <a:rPr lang="en-US" sz="2800" dirty="0" err="1">
                <a:latin typeface="+mn-lt"/>
              </a:rPr>
              <a:t>verdiend</a:t>
            </a:r>
            <a:r>
              <a:rPr lang="en-US" sz="2800" dirty="0">
                <a:latin typeface="+mn-lt"/>
              </a:rPr>
              <a:t>! </a:t>
            </a:r>
            <a:r>
              <a:rPr lang="en-US" sz="2800" dirty="0" err="1">
                <a:latin typeface="+mn-lt"/>
              </a:rPr>
              <a:t>Hij</a:t>
            </a:r>
            <a:r>
              <a:rPr lang="en-US" sz="2800" dirty="0">
                <a:latin typeface="+mn-lt"/>
              </a:rPr>
              <a:t> </a:t>
            </a:r>
            <a:r>
              <a:rPr lang="en-US" sz="2800" dirty="0" err="1">
                <a:latin typeface="+mn-lt"/>
              </a:rPr>
              <a:t>geeft</a:t>
            </a:r>
            <a:r>
              <a:rPr lang="en-US" sz="2800" dirty="0">
                <a:latin typeface="+mn-lt"/>
              </a:rPr>
              <a:t> op </a:t>
            </a:r>
            <a:r>
              <a:rPr lang="en-US" sz="2800" dirty="0" err="1">
                <a:latin typeface="+mn-lt"/>
              </a:rPr>
              <a:t>zijn</a:t>
            </a:r>
            <a:r>
              <a:rPr lang="en-US" sz="2800" dirty="0">
                <a:latin typeface="+mn-lt"/>
              </a:rPr>
              <a:t> account peptalks en tips hoe je </a:t>
            </a:r>
            <a:r>
              <a:rPr lang="en-US" sz="2800" dirty="0" err="1">
                <a:latin typeface="+mn-lt"/>
              </a:rPr>
              <a:t>dat</a:t>
            </a:r>
            <a:r>
              <a:rPr lang="en-US" sz="2800" dirty="0">
                <a:latin typeface="+mn-lt"/>
              </a:rPr>
              <a:t> </a:t>
            </a:r>
            <a:r>
              <a:rPr lang="en-US" sz="2800" dirty="0" err="1">
                <a:latin typeface="+mn-lt"/>
              </a:rPr>
              <a:t>kunt</a:t>
            </a:r>
            <a:r>
              <a:rPr lang="en-US" sz="2800" dirty="0">
                <a:latin typeface="+mn-lt"/>
              </a:rPr>
              <a:t> </a:t>
            </a:r>
            <a:r>
              <a:rPr lang="en-US" sz="2800" dirty="0" err="1">
                <a:latin typeface="+mn-lt"/>
              </a:rPr>
              <a:t>bereiken</a:t>
            </a:r>
            <a:r>
              <a:rPr lang="en-US" sz="2800" dirty="0">
                <a:latin typeface="+mn-lt"/>
              </a:rPr>
              <a:t>. Het </a:t>
            </a:r>
            <a:r>
              <a:rPr lang="en-US" sz="2800" dirty="0" err="1">
                <a:latin typeface="+mn-lt"/>
              </a:rPr>
              <a:t>enige</a:t>
            </a:r>
            <a:r>
              <a:rPr lang="en-US" sz="2800" dirty="0">
                <a:latin typeface="+mn-lt"/>
              </a:rPr>
              <a:t> </a:t>
            </a:r>
            <a:r>
              <a:rPr lang="en-US" sz="2800" dirty="0" err="1">
                <a:latin typeface="+mn-lt"/>
              </a:rPr>
              <a:t>dat</a:t>
            </a:r>
            <a:r>
              <a:rPr lang="en-US" sz="2800" dirty="0">
                <a:latin typeface="+mn-lt"/>
              </a:rPr>
              <a:t> je </a:t>
            </a:r>
            <a:r>
              <a:rPr lang="en-US" sz="2800" dirty="0" err="1">
                <a:latin typeface="+mn-lt"/>
              </a:rPr>
              <a:t>nodig</a:t>
            </a:r>
            <a:r>
              <a:rPr lang="en-US" sz="2800" dirty="0">
                <a:latin typeface="+mn-lt"/>
              </a:rPr>
              <a:t> </a:t>
            </a:r>
            <a:r>
              <a:rPr lang="en-US" sz="2800" dirty="0" err="1">
                <a:latin typeface="+mn-lt"/>
              </a:rPr>
              <a:t>hebt</a:t>
            </a:r>
            <a:r>
              <a:rPr lang="en-US" sz="2800" dirty="0">
                <a:latin typeface="+mn-lt"/>
              </a:rPr>
              <a:t> is </a:t>
            </a:r>
            <a:r>
              <a:rPr lang="nl-NL" sz="2800" dirty="0">
                <a:latin typeface="+mn-lt"/>
              </a:rPr>
              <a:t>€</a:t>
            </a:r>
            <a:r>
              <a:rPr lang="en-US" sz="2800" dirty="0">
                <a:latin typeface="+mn-lt"/>
              </a:rPr>
              <a:t>500. </a:t>
            </a:r>
            <a:r>
              <a:rPr lang="en-US" sz="2800" dirty="0" err="1">
                <a:latin typeface="+mn-lt"/>
              </a:rPr>
              <a:t>Dat</a:t>
            </a:r>
            <a:r>
              <a:rPr lang="en-US" sz="2800" dirty="0">
                <a:latin typeface="+mn-lt"/>
              </a:rPr>
              <a:t> </a:t>
            </a:r>
            <a:r>
              <a:rPr lang="en-US" sz="2800" dirty="0" err="1">
                <a:latin typeface="+mn-lt"/>
              </a:rPr>
              <a:t>kost</a:t>
            </a:r>
            <a:r>
              <a:rPr lang="en-US" sz="2800" dirty="0">
                <a:latin typeface="+mn-lt"/>
              </a:rPr>
              <a:t> de online training </a:t>
            </a:r>
            <a:r>
              <a:rPr lang="en-US" sz="2800" dirty="0" err="1">
                <a:latin typeface="+mn-lt"/>
              </a:rPr>
              <a:t>waarin</a:t>
            </a:r>
            <a:r>
              <a:rPr lang="en-US" sz="2800" dirty="0">
                <a:latin typeface="+mn-lt"/>
              </a:rPr>
              <a:t> </a:t>
            </a:r>
            <a:r>
              <a:rPr lang="en-US" sz="2800" dirty="0" err="1">
                <a:latin typeface="+mn-lt"/>
              </a:rPr>
              <a:t>hij</a:t>
            </a:r>
            <a:r>
              <a:rPr lang="en-US" sz="2800" dirty="0">
                <a:latin typeface="+mn-lt"/>
              </a:rPr>
              <a:t> je </a:t>
            </a:r>
            <a:r>
              <a:rPr lang="en-US" sz="2800" dirty="0" err="1">
                <a:latin typeface="+mn-lt"/>
              </a:rPr>
              <a:t>alles</a:t>
            </a:r>
            <a:r>
              <a:rPr lang="en-US" sz="2800" dirty="0">
                <a:latin typeface="+mn-lt"/>
              </a:rPr>
              <a:t> </a:t>
            </a:r>
            <a:r>
              <a:rPr lang="en-US" sz="2800" dirty="0" err="1">
                <a:latin typeface="+mn-lt"/>
              </a:rPr>
              <a:t>leert</a:t>
            </a:r>
            <a:r>
              <a:rPr lang="en-US" sz="2800" dirty="0">
                <a:latin typeface="+mn-lt"/>
              </a:rPr>
              <a:t> over </a:t>
            </a:r>
            <a:r>
              <a:rPr lang="en-US" sz="2800" dirty="0" err="1">
                <a:latin typeface="+mn-lt"/>
              </a:rPr>
              <a:t>investeren</a:t>
            </a:r>
            <a:r>
              <a:rPr lang="en-US" sz="2800" dirty="0">
                <a:latin typeface="+mn-lt"/>
              </a:rPr>
              <a:t> in crypto’s.</a:t>
            </a:r>
            <a:endParaRPr lang="nl-NL" sz="2800" dirty="0">
              <a:latin typeface="+mn-lt"/>
            </a:endParaRPr>
          </a:p>
        </p:txBody>
      </p:sp>
    </p:spTree>
    <p:extLst>
      <p:ext uri="{BB962C8B-B14F-4D97-AF65-F5344CB8AC3E}">
        <p14:creationId xmlns:p14="http://schemas.microsoft.com/office/powerpoint/2010/main" val="15359738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hlinkClick r:id="rId2" action="ppaction://hlinksldjump"/>
            <a:extLst>
              <a:ext uri="{FF2B5EF4-FFF2-40B4-BE49-F238E27FC236}">
                <a16:creationId xmlns:a16="http://schemas.microsoft.com/office/drawing/2014/main" id="{75AC9758-79E9-D276-797B-D3F96031F59D}"/>
              </a:ext>
            </a:extLst>
          </p:cNvPr>
          <p:cNvPicPr>
            <a:picLocks noChangeAspect="1"/>
          </p:cNvPicPr>
          <p:nvPr/>
        </p:nvPicPr>
        <p:blipFill>
          <a:blip r:embed="rId3"/>
          <a:stretch>
            <a:fillRect/>
          </a:stretch>
        </p:blipFill>
        <p:spPr>
          <a:xfrm rot="244093">
            <a:off x="10774542" y="5446752"/>
            <a:ext cx="1701130" cy="158011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6" name="Tekstvak 5">
            <a:extLst>
              <a:ext uri="{FF2B5EF4-FFF2-40B4-BE49-F238E27FC236}">
                <a16:creationId xmlns:a16="http://schemas.microsoft.com/office/drawing/2014/main" id="{6549AB22-A69A-56E3-AD3E-F5412D5A9376}"/>
              </a:ext>
            </a:extLst>
          </p:cNvPr>
          <p:cNvSpPr txBox="1"/>
          <p:nvPr/>
        </p:nvSpPr>
        <p:spPr>
          <a:xfrm>
            <a:off x="556591" y="3028890"/>
            <a:ext cx="508473" cy="400110"/>
          </a:xfrm>
          <a:prstGeom prst="rect">
            <a:avLst/>
          </a:prstGeom>
          <a:noFill/>
        </p:spPr>
        <p:txBody>
          <a:bodyPr wrap="none" rtlCol="0">
            <a:spAutoFit/>
          </a:bodyPr>
          <a:lstStyle/>
          <a:p>
            <a:r>
              <a:rPr lang="nl-NL" sz="2000" dirty="0">
                <a:solidFill>
                  <a:schemeClr val="bg2">
                    <a:lumMod val="25000"/>
                  </a:schemeClr>
                </a:solidFill>
              </a:rPr>
              <a:t>40.</a:t>
            </a:r>
          </a:p>
        </p:txBody>
      </p:sp>
      <p:sp>
        <p:nvSpPr>
          <p:cNvPr id="7" name="Titel 1">
            <a:extLst>
              <a:ext uri="{FF2B5EF4-FFF2-40B4-BE49-F238E27FC236}">
                <a16:creationId xmlns:a16="http://schemas.microsoft.com/office/drawing/2014/main" id="{1DC73335-30AC-AAC1-8564-BB01386ECC8F}"/>
              </a:ext>
            </a:extLst>
          </p:cNvPr>
          <p:cNvSpPr txBox="1">
            <a:spLocks/>
          </p:cNvSpPr>
          <p:nvPr/>
        </p:nvSpPr>
        <p:spPr>
          <a:xfrm>
            <a:off x="2629687" y="1872005"/>
            <a:ext cx="8149006" cy="295232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2800" dirty="0">
                <a:latin typeface="+mn-lt"/>
              </a:rPr>
              <a:t>…</a:t>
            </a:r>
            <a:r>
              <a:rPr lang="en-US" sz="2800" dirty="0" err="1">
                <a:latin typeface="+mn-lt"/>
              </a:rPr>
              <a:t>iets</a:t>
            </a:r>
            <a:r>
              <a:rPr lang="en-US" sz="2800" dirty="0">
                <a:latin typeface="+mn-lt"/>
              </a:rPr>
              <a:t> over online </a:t>
            </a:r>
            <a:r>
              <a:rPr lang="en-US" sz="2800" dirty="0" err="1">
                <a:latin typeface="+mn-lt"/>
              </a:rPr>
              <a:t>gokken</a:t>
            </a:r>
            <a:r>
              <a:rPr lang="en-US" sz="2800" dirty="0">
                <a:latin typeface="+mn-lt"/>
              </a:rPr>
              <a:t>?</a:t>
            </a:r>
            <a:endParaRPr lang="nl-NL" sz="2800" dirty="0">
              <a:latin typeface="+mn-lt"/>
            </a:endParaRPr>
          </a:p>
        </p:txBody>
      </p:sp>
    </p:spTree>
    <p:extLst>
      <p:ext uri="{BB962C8B-B14F-4D97-AF65-F5344CB8AC3E}">
        <p14:creationId xmlns:p14="http://schemas.microsoft.com/office/powerpoint/2010/main" val="2442831630"/>
      </p:ext>
    </p:extLst>
  </p:cSld>
  <p:clrMapOvr>
    <a:masterClrMapping/>
  </p:clrMapOvr>
</p:sld>
</file>

<file path=ppt/theme/theme1.xml><?xml version="1.0" encoding="utf-8"?>
<a:theme xmlns:a="http://schemas.openxmlformats.org/drawingml/2006/main" name="1_Kantoorthema">
  <a:themeElements>
    <a:clrScheme name="Aangepast 2">
      <a:dk1>
        <a:srgbClr val="4F868E"/>
      </a:dk1>
      <a:lt1>
        <a:sysClr val="window" lastClr="FFFFFF"/>
      </a:lt1>
      <a:dk2>
        <a:srgbClr val="44546A"/>
      </a:dk2>
      <a:lt2>
        <a:srgbClr val="E7E6E6"/>
      </a:lt2>
      <a:accent1>
        <a:srgbClr val="A5A5A5"/>
      </a:accent1>
      <a:accent2>
        <a:srgbClr val="3B646A"/>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49005F6B3350A4ABDCB90B91C973767" ma:contentTypeVersion="2" ma:contentTypeDescription="Een nieuw document maken." ma:contentTypeScope="" ma:versionID="fb6240a490b77ee7823a82ae313a7763">
  <xsd:schema xmlns:xsd="http://www.w3.org/2001/XMLSchema" xmlns:xs="http://www.w3.org/2001/XMLSchema" xmlns:p="http://schemas.microsoft.com/office/2006/metadata/properties" xmlns:ns3="f325925d-7046-4380-955d-8bf9afed60f3" targetNamespace="http://schemas.microsoft.com/office/2006/metadata/properties" ma:root="true" ma:fieldsID="4835b891402f1e2093fe053cd4460b9a" ns3:_="">
    <xsd:import namespace="f325925d-7046-4380-955d-8bf9afed60f3"/>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25925d-7046-4380-955d-8bf9afed60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7D76FCC-A4E5-4E7F-93F9-FB7E0A4E3F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325925d-7046-4380-955d-8bf9afed60f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5F280F7-29C1-4980-9DB1-429E4341A464}">
  <ds:schemaRefs>
    <ds:schemaRef ds:uri="http://purl.org/dc/terms/"/>
    <ds:schemaRef ds:uri="http://schemas.openxmlformats.org/package/2006/metadata/core-properties"/>
    <ds:schemaRef ds:uri="http://www.w3.org/XML/1998/namespace"/>
    <ds:schemaRef ds:uri="http://schemas.microsoft.com/office/2006/documentManagement/types"/>
    <ds:schemaRef ds:uri="f325925d-7046-4380-955d-8bf9afed60f3"/>
    <ds:schemaRef ds:uri="http://purl.org/dc/dcmitype/"/>
    <ds:schemaRef ds:uri="http://schemas.microsoft.com/office/2006/metadata/properties"/>
    <ds:schemaRef ds:uri="http://schemas.microsoft.com/office/infopath/2007/PartnerControls"/>
    <ds:schemaRef ds:uri="http://purl.org/dc/elements/1.1/"/>
  </ds:schemaRefs>
</ds:datastoreItem>
</file>

<file path=customXml/itemProps3.xml><?xml version="1.0" encoding="utf-8"?>
<ds:datastoreItem xmlns:ds="http://schemas.openxmlformats.org/officeDocument/2006/customXml" ds:itemID="{5DB94477-32C9-45F1-97AE-4050FED41AC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2409</Words>
  <Application>Microsoft Office PowerPoint</Application>
  <PresentationFormat>Breedbeeld</PresentationFormat>
  <Paragraphs>144</Paragraphs>
  <Slides>44</Slides>
  <Notes>0</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44</vt:i4>
      </vt:variant>
    </vt:vector>
  </HeadingPairs>
  <TitlesOfParts>
    <vt:vector size="49" baseType="lpstr">
      <vt:lpstr>Arial</vt:lpstr>
      <vt:lpstr>Calibri</vt:lpstr>
      <vt:lpstr>Calibri Light</vt:lpstr>
      <vt:lpstr>Symbol</vt:lpstr>
      <vt:lpstr>1_Kantoorthema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Solange Jacobsen</dc:creator>
  <cp:lastModifiedBy>Solange Jacobsen</cp:lastModifiedBy>
  <cp:revision>3</cp:revision>
  <dcterms:created xsi:type="dcterms:W3CDTF">2022-01-24T09:05:47Z</dcterms:created>
  <dcterms:modified xsi:type="dcterms:W3CDTF">2023-01-29T11:56:30Z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0x010100849005F6B3350A4ABDCB90B91C973767</vt:lpwstr>
  </property>
</Properties>
</file>